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6" r:id="rId9"/>
    <p:sldId id="268" r:id="rId10"/>
    <p:sldId id="261" r:id="rId11"/>
    <p:sldId id="262" r:id="rId12"/>
    <p:sldId id="263" r:id="rId13"/>
    <p:sldId id="264" r:id="rId14"/>
    <p:sldId id="269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C11FA8-5C73-1937-12EB-BB21F5053200}" v="24" dt="2022-04-25T07:43:32.535"/>
    <p1510:client id="{B146F963-71F2-4E75-B56C-9FE5600BDC9B}" v="1725" dt="2022-04-25T08:11:35.802"/>
    <p1510:client id="{F9AC8D91-B28D-4514-98D7-E3D92DDB2FB8}" v="55" dt="2022-04-25T07:44:29.9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17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ED6DB4-67A0-4F1C-B952-48E7C713EC71}" type="doc">
      <dgm:prSet loTypeId="urn:microsoft.com/office/officeart/2005/8/layout/orgChart1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5513D5E-A91C-4864-B8C8-EBF084BF14A4}">
      <dgm:prSet/>
      <dgm:spPr/>
      <dgm:t>
        <a:bodyPr/>
        <a:lstStyle/>
        <a:p>
          <a:r>
            <a:rPr lang="en-US"/>
            <a:t>Flight Information</a:t>
          </a:r>
        </a:p>
      </dgm:t>
    </dgm:pt>
    <dgm:pt modelId="{68A280D6-41CD-44CC-B902-829439D93565}" type="parTrans" cxnId="{7882CE50-3D96-4CBA-BD96-47F2F1419C69}">
      <dgm:prSet/>
      <dgm:spPr/>
      <dgm:t>
        <a:bodyPr/>
        <a:lstStyle/>
        <a:p>
          <a:endParaRPr lang="en-US"/>
        </a:p>
      </dgm:t>
    </dgm:pt>
    <dgm:pt modelId="{B9C23C7B-B512-4842-B557-7AF31B11BCD7}" type="sibTrans" cxnId="{7882CE50-3D96-4CBA-BD96-47F2F1419C69}">
      <dgm:prSet/>
      <dgm:spPr/>
      <dgm:t>
        <a:bodyPr/>
        <a:lstStyle/>
        <a:p>
          <a:endParaRPr lang="en-US"/>
        </a:p>
      </dgm:t>
    </dgm:pt>
    <dgm:pt modelId="{7B5EA9F3-14A4-4C55-AA21-C76597E9B25A}">
      <dgm:prSet/>
      <dgm:spPr/>
      <dgm:t>
        <a:bodyPr/>
        <a:lstStyle/>
        <a:p>
          <a:r>
            <a:rPr lang="en-US"/>
            <a:t>Price</a:t>
          </a:r>
        </a:p>
      </dgm:t>
    </dgm:pt>
    <dgm:pt modelId="{B0254D45-6726-4528-9417-114F8C23D954}" type="parTrans" cxnId="{573FDB4F-65DF-4DFA-9F09-081AC0E2A83D}">
      <dgm:prSet/>
      <dgm:spPr/>
      <dgm:t>
        <a:bodyPr/>
        <a:lstStyle/>
        <a:p>
          <a:endParaRPr lang="en-US"/>
        </a:p>
      </dgm:t>
    </dgm:pt>
    <dgm:pt modelId="{7FCE7B9C-76A7-497B-8108-9301B88FFDEA}" type="sibTrans" cxnId="{573FDB4F-65DF-4DFA-9F09-081AC0E2A83D}">
      <dgm:prSet/>
      <dgm:spPr/>
      <dgm:t>
        <a:bodyPr/>
        <a:lstStyle/>
        <a:p>
          <a:endParaRPr lang="en-US"/>
        </a:p>
      </dgm:t>
    </dgm:pt>
    <dgm:pt modelId="{87D768ED-B829-49D7-AFC9-50CDCCAC4C0C}">
      <dgm:prSet/>
      <dgm:spPr/>
      <dgm:t>
        <a:bodyPr/>
        <a:lstStyle/>
        <a:p>
          <a:r>
            <a:rPr lang="en-US"/>
            <a:t>Legroom</a:t>
          </a:r>
        </a:p>
      </dgm:t>
    </dgm:pt>
    <dgm:pt modelId="{32C51212-5079-4978-B65A-5D670D39DB8C}" type="parTrans" cxnId="{6892268E-02B8-44B3-B086-22DE458FB663}">
      <dgm:prSet/>
      <dgm:spPr/>
      <dgm:t>
        <a:bodyPr/>
        <a:lstStyle/>
        <a:p>
          <a:endParaRPr lang="en-US"/>
        </a:p>
      </dgm:t>
    </dgm:pt>
    <dgm:pt modelId="{6DE0C5CD-A6ED-49A4-ACA7-192D44C95162}" type="sibTrans" cxnId="{6892268E-02B8-44B3-B086-22DE458FB663}">
      <dgm:prSet/>
      <dgm:spPr/>
      <dgm:t>
        <a:bodyPr/>
        <a:lstStyle/>
        <a:p>
          <a:endParaRPr lang="en-US"/>
        </a:p>
      </dgm:t>
    </dgm:pt>
    <dgm:pt modelId="{A008E530-48CE-40A6-9EBB-EE769F3A8295}">
      <dgm:prSet/>
      <dgm:spPr/>
      <dgm:t>
        <a:bodyPr/>
        <a:lstStyle/>
        <a:p>
          <a:r>
            <a:rPr lang="en-US"/>
            <a:t>Amenities</a:t>
          </a:r>
        </a:p>
      </dgm:t>
    </dgm:pt>
    <dgm:pt modelId="{E2278998-DBAF-4EC8-9B52-65E10FCA8D77}" type="parTrans" cxnId="{A9D714DE-EC07-420A-A4CA-9366869E9918}">
      <dgm:prSet/>
      <dgm:spPr/>
      <dgm:t>
        <a:bodyPr/>
        <a:lstStyle/>
        <a:p>
          <a:endParaRPr lang="en-US"/>
        </a:p>
      </dgm:t>
    </dgm:pt>
    <dgm:pt modelId="{D77DD43B-A2C0-47F4-B540-0439466C6F11}" type="sibTrans" cxnId="{A9D714DE-EC07-420A-A4CA-9366869E9918}">
      <dgm:prSet/>
      <dgm:spPr/>
      <dgm:t>
        <a:bodyPr/>
        <a:lstStyle/>
        <a:p>
          <a:endParaRPr lang="en-US"/>
        </a:p>
      </dgm:t>
    </dgm:pt>
    <dgm:pt modelId="{595A741C-363C-4813-BC6C-9DB89AC44A14}" type="pres">
      <dgm:prSet presAssocID="{73ED6DB4-67A0-4F1C-B952-48E7C713EC7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343A59F-CDF1-465A-8E49-9806532A8827}" type="pres">
      <dgm:prSet presAssocID="{F5513D5E-A91C-4864-B8C8-EBF084BF14A4}" presName="hierRoot1" presStyleCnt="0">
        <dgm:presLayoutVars>
          <dgm:hierBranch val="init"/>
        </dgm:presLayoutVars>
      </dgm:prSet>
      <dgm:spPr/>
    </dgm:pt>
    <dgm:pt modelId="{DC84C6B3-EAF4-4030-88D8-1AAECA6B0378}" type="pres">
      <dgm:prSet presAssocID="{F5513D5E-A91C-4864-B8C8-EBF084BF14A4}" presName="rootComposite1" presStyleCnt="0"/>
      <dgm:spPr/>
    </dgm:pt>
    <dgm:pt modelId="{85CC574C-F1F6-48A4-9B96-6B12AB7E559A}" type="pres">
      <dgm:prSet presAssocID="{F5513D5E-A91C-4864-B8C8-EBF084BF14A4}" presName="rootText1" presStyleLbl="node0" presStyleIdx="0" presStyleCnt="1">
        <dgm:presLayoutVars>
          <dgm:chPref val="3"/>
        </dgm:presLayoutVars>
      </dgm:prSet>
      <dgm:spPr/>
    </dgm:pt>
    <dgm:pt modelId="{290F95DB-CAFD-4986-8CAA-41172E1032F1}" type="pres">
      <dgm:prSet presAssocID="{F5513D5E-A91C-4864-B8C8-EBF084BF14A4}" presName="rootConnector1" presStyleLbl="node1" presStyleIdx="0" presStyleCnt="0"/>
      <dgm:spPr/>
    </dgm:pt>
    <dgm:pt modelId="{5A120119-A031-4DB1-A89C-13DDF52F28EC}" type="pres">
      <dgm:prSet presAssocID="{F5513D5E-A91C-4864-B8C8-EBF084BF14A4}" presName="hierChild2" presStyleCnt="0"/>
      <dgm:spPr/>
    </dgm:pt>
    <dgm:pt modelId="{1179675E-0E70-4491-BEE5-E3117502A6D1}" type="pres">
      <dgm:prSet presAssocID="{B0254D45-6726-4528-9417-114F8C23D954}" presName="Name37" presStyleLbl="parChTrans1D2" presStyleIdx="0" presStyleCnt="3"/>
      <dgm:spPr/>
    </dgm:pt>
    <dgm:pt modelId="{C5D02998-4A4C-43EF-9C22-A4617AFE1221}" type="pres">
      <dgm:prSet presAssocID="{7B5EA9F3-14A4-4C55-AA21-C76597E9B25A}" presName="hierRoot2" presStyleCnt="0">
        <dgm:presLayoutVars>
          <dgm:hierBranch val="init"/>
        </dgm:presLayoutVars>
      </dgm:prSet>
      <dgm:spPr/>
    </dgm:pt>
    <dgm:pt modelId="{D337AD51-9C92-4DA4-8131-73CB17AA6415}" type="pres">
      <dgm:prSet presAssocID="{7B5EA9F3-14A4-4C55-AA21-C76597E9B25A}" presName="rootComposite" presStyleCnt="0"/>
      <dgm:spPr/>
    </dgm:pt>
    <dgm:pt modelId="{808274E6-9058-484B-B9DE-E68455166CDA}" type="pres">
      <dgm:prSet presAssocID="{7B5EA9F3-14A4-4C55-AA21-C76597E9B25A}" presName="rootText" presStyleLbl="node2" presStyleIdx="0" presStyleCnt="3">
        <dgm:presLayoutVars>
          <dgm:chPref val="3"/>
        </dgm:presLayoutVars>
      </dgm:prSet>
      <dgm:spPr/>
    </dgm:pt>
    <dgm:pt modelId="{B769A4AC-424B-4E79-AC29-3AD67130015F}" type="pres">
      <dgm:prSet presAssocID="{7B5EA9F3-14A4-4C55-AA21-C76597E9B25A}" presName="rootConnector" presStyleLbl="node2" presStyleIdx="0" presStyleCnt="3"/>
      <dgm:spPr/>
    </dgm:pt>
    <dgm:pt modelId="{CB0394BF-BD23-4553-BB26-EE93678D4137}" type="pres">
      <dgm:prSet presAssocID="{7B5EA9F3-14A4-4C55-AA21-C76597E9B25A}" presName="hierChild4" presStyleCnt="0"/>
      <dgm:spPr/>
    </dgm:pt>
    <dgm:pt modelId="{F205F4C9-FF96-4B0F-8D3A-753A7D4E0BFF}" type="pres">
      <dgm:prSet presAssocID="{7B5EA9F3-14A4-4C55-AA21-C76597E9B25A}" presName="hierChild5" presStyleCnt="0"/>
      <dgm:spPr/>
    </dgm:pt>
    <dgm:pt modelId="{1E10874A-6594-489A-9FE4-47863EEC4A38}" type="pres">
      <dgm:prSet presAssocID="{32C51212-5079-4978-B65A-5D670D39DB8C}" presName="Name37" presStyleLbl="parChTrans1D2" presStyleIdx="1" presStyleCnt="3"/>
      <dgm:spPr/>
    </dgm:pt>
    <dgm:pt modelId="{1DF52514-32BB-4BC0-933E-9196514B4779}" type="pres">
      <dgm:prSet presAssocID="{87D768ED-B829-49D7-AFC9-50CDCCAC4C0C}" presName="hierRoot2" presStyleCnt="0">
        <dgm:presLayoutVars>
          <dgm:hierBranch val="init"/>
        </dgm:presLayoutVars>
      </dgm:prSet>
      <dgm:spPr/>
    </dgm:pt>
    <dgm:pt modelId="{22D97B20-B1BB-4FCE-8741-EEBB27844830}" type="pres">
      <dgm:prSet presAssocID="{87D768ED-B829-49D7-AFC9-50CDCCAC4C0C}" presName="rootComposite" presStyleCnt="0"/>
      <dgm:spPr/>
    </dgm:pt>
    <dgm:pt modelId="{6BF5491A-BAD2-4472-BA3E-1043005EB293}" type="pres">
      <dgm:prSet presAssocID="{87D768ED-B829-49D7-AFC9-50CDCCAC4C0C}" presName="rootText" presStyleLbl="node2" presStyleIdx="1" presStyleCnt="3">
        <dgm:presLayoutVars>
          <dgm:chPref val="3"/>
        </dgm:presLayoutVars>
      </dgm:prSet>
      <dgm:spPr/>
    </dgm:pt>
    <dgm:pt modelId="{2267193A-D47A-4B46-A122-FDC2CDFE8767}" type="pres">
      <dgm:prSet presAssocID="{87D768ED-B829-49D7-AFC9-50CDCCAC4C0C}" presName="rootConnector" presStyleLbl="node2" presStyleIdx="1" presStyleCnt="3"/>
      <dgm:spPr/>
    </dgm:pt>
    <dgm:pt modelId="{F38EF1CB-D683-4506-87E1-274B5D382187}" type="pres">
      <dgm:prSet presAssocID="{87D768ED-B829-49D7-AFC9-50CDCCAC4C0C}" presName="hierChild4" presStyleCnt="0"/>
      <dgm:spPr/>
    </dgm:pt>
    <dgm:pt modelId="{58AEFE58-00A5-4E06-97AD-BF179FBF8F21}" type="pres">
      <dgm:prSet presAssocID="{87D768ED-B829-49D7-AFC9-50CDCCAC4C0C}" presName="hierChild5" presStyleCnt="0"/>
      <dgm:spPr/>
    </dgm:pt>
    <dgm:pt modelId="{388A6035-3197-44D2-BF5C-9DCE50E33625}" type="pres">
      <dgm:prSet presAssocID="{E2278998-DBAF-4EC8-9B52-65E10FCA8D77}" presName="Name37" presStyleLbl="parChTrans1D2" presStyleIdx="2" presStyleCnt="3"/>
      <dgm:spPr/>
    </dgm:pt>
    <dgm:pt modelId="{3EF127D8-B6A4-4333-86D6-4561ECD52904}" type="pres">
      <dgm:prSet presAssocID="{A008E530-48CE-40A6-9EBB-EE769F3A8295}" presName="hierRoot2" presStyleCnt="0">
        <dgm:presLayoutVars>
          <dgm:hierBranch val="init"/>
        </dgm:presLayoutVars>
      </dgm:prSet>
      <dgm:spPr/>
    </dgm:pt>
    <dgm:pt modelId="{992C020F-6E78-4626-AF67-5EFAF62ADEA5}" type="pres">
      <dgm:prSet presAssocID="{A008E530-48CE-40A6-9EBB-EE769F3A8295}" presName="rootComposite" presStyleCnt="0"/>
      <dgm:spPr/>
    </dgm:pt>
    <dgm:pt modelId="{EFEDFF35-563A-4A19-A3B2-87E4817DEF60}" type="pres">
      <dgm:prSet presAssocID="{A008E530-48CE-40A6-9EBB-EE769F3A8295}" presName="rootText" presStyleLbl="node2" presStyleIdx="2" presStyleCnt="3">
        <dgm:presLayoutVars>
          <dgm:chPref val="3"/>
        </dgm:presLayoutVars>
      </dgm:prSet>
      <dgm:spPr/>
    </dgm:pt>
    <dgm:pt modelId="{017B7F03-5F06-42B0-AA48-2228804D2248}" type="pres">
      <dgm:prSet presAssocID="{A008E530-48CE-40A6-9EBB-EE769F3A8295}" presName="rootConnector" presStyleLbl="node2" presStyleIdx="2" presStyleCnt="3"/>
      <dgm:spPr/>
    </dgm:pt>
    <dgm:pt modelId="{F3380F69-86F9-44EF-ADC8-4D2682CEBCD0}" type="pres">
      <dgm:prSet presAssocID="{A008E530-48CE-40A6-9EBB-EE769F3A8295}" presName="hierChild4" presStyleCnt="0"/>
      <dgm:spPr/>
    </dgm:pt>
    <dgm:pt modelId="{703F0EC0-D205-4BF6-BD78-E5E48A311909}" type="pres">
      <dgm:prSet presAssocID="{A008E530-48CE-40A6-9EBB-EE769F3A8295}" presName="hierChild5" presStyleCnt="0"/>
      <dgm:spPr/>
    </dgm:pt>
    <dgm:pt modelId="{525D89C7-908F-46A5-9A02-6A08B18F9682}" type="pres">
      <dgm:prSet presAssocID="{F5513D5E-A91C-4864-B8C8-EBF084BF14A4}" presName="hierChild3" presStyleCnt="0"/>
      <dgm:spPr/>
    </dgm:pt>
  </dgm:ptLst>
  <dgm:cxnLst>
    <dgm:cxn modelId="{98D8E761-6A72-4729-87AE-12A1F2211972}" type="presOf" srcId="{32C51212-5079-4978-B65A-5D670D39DB8C}" destId="{1E10874A-6594-489A-9FE4-47863EEC4A38}" srcOrd="0" destOrd="0" presId="urn:microsoft.com/office/officeart/2005/8/layout/orgChart1"/>
    <dgm:cxn modelId="{573FDB4F-65DF-4DFA-9F09-081AC0E2A83D}" srcId="{F5513D5E-A91C-4864-B8C8-EBF084BF14A4}" destId="{7B5EA9F3-14A4-4C55-AA21-C76597E9B25A}" srcOrd="0" destOrd="0" parTransId="{B0254D45-6726-4528-9417-114F8C23D954}" sibTransId="{7FCE7B9C-76A7-497B-8108-9301B88FFDEA}"/>
    <dgm:cxn modelId="{7882CE50-3D96-4CBA-BD96-47F2F1419C69}" srcId="{73ED6DB4-67A0-4F1C-B952-48E7C713EC71}" destId="{F5513D5E-A91C-4864-B8C8-EBF084BF14A4}" srcOrd="0" destOrd="0" parTransId="{68A280D6-41CD-44CC-B902-829439D93565}" sibTransId="{B9C23C7B-B512-4842-B557-7AF31B11BCD7}"/>
    <dgm:cxn modelId="{B8589873-BADD-4C1B-9927-13C0156955D6}" type="presOf" srcId="{87D768ED-B829-49D7-AFC9-50CDCCAC4C0C}" destId="{6BF5491A-BAD2-4472-BA3E-1043005EB293}" srcOrd="0" destOrd="0" presId="urn:microsoft.com/office/officeart/2005/8/layout/orgChart1"/>
    <dgm:cxn modelId="{1A1AF27D-A174-43C3-9D8A-65DB2BA35ED6}" type="presOf" srcId="{A008E530-48CE-40A6-9EBB-EE769F3A8295}" destId="{EFEDFF35-563A-4A19-A3B2-87E4817DEF60}" srcOrd="0" destOrd="0" presId="urn:microsoft.com/office/officeart/2005/8/layout/orgChart1"/>
    <dgm:cxn modelId="{F0607F84-4669-43D7-B244-A94E2F7B73EF}" type="presOf" srcId="{E2278998-DBAF-4EC8-9B52-65E10FCA8D77}" destId="{388A6035-3197-44D2-BF5C-9DCE50E33625}" srcOrd="0" destOrd="0" presId="urn:microsoft.com/office/officeart/2005/8/layout/orgChart1"/>
    <dgm:cxn modelId="{6892268E-02B8-44B3-B086-22DE458FB663}" srcId="{F5513D5E-A91C-4864-B8C8-EBF084BF14A4}" destId="{87D768ED-B829-49D7-AFC9-50CDCCAC4C0C}" srcOrd="1" destOrd="0" parTransId="{32C51212-5079-4978-B65A-5D670D39DB8C}" sibTransId="{6DE0C5CD-A6ED-49A4-ACA7-192D44C95162}"/>
    <dgm:cxn modelId="{A6F63891-E212-43C4-83CC-FC0311B55C7E}" type="presOf" srcId="{A008E530-48CE-40A6-9EBB-EE769F3A8295}" destId="{017B7F03-5F06-42B0-AA48-2228804D2248}" srcOrd="1" destOrd="0" presId="urn:microsoft.com/office/officeart/2005/8/layout/orgChart1"/>
    <dgm:cxn modelId="{4D179D93-B011-426B-A45E-87C90F69308E}" type="presOf" srcId="{73ED6DB4-67A0-4F1C-B952-48E7C713EC71}" destId="{595A741C-363C-4813-BC6C-9DB89AC44A14}" srcOrd="0" destOrd="0" presId="urn:microsoft.com/office/officeart/2005/8/layout/orgChart1"/>
    <dgm:cxn modelId="{5D5E95A6-858C-4830-B611-B51ED2EBC48F}" type="presOf" srcId="{7B5EA9F3-14A4-4C55-AA21-C76597E9B25A}" destId="{B769A4AC-424B-4E79-AC29-3AD67130015F}" srcOrd="1" destOrd="0" presId="urn:microsoft.com/office/officeart/2005/8/layout/orgChart1"/>
    <dgm:cxn modelId="{2A760BA7-890A-4129-B33F-A3FDA83D8871}" type="presOf" srcId="{F5513D5E-A91C-4864-B8C8-EBF084BF14A4}" destId="{85CC574C-F1F6-48A4-9B96-6B12AB7E559A}" srcOrd="0" destOrd="0" presId="urn:microsoft.com/office/officeart/2005/8/layout/orgChart1"/>
    <dgm:cxn modelId="{5FC023AD-AB19-432A-A8C7-6AC4C7B4A380}" type="presOf" srcId="{87D768ED-B829-49D7-AFC9-50CDCCAC4C0C}" destId="{2267193A-D47A-4B46-A122-FDC2CDFE8767}" srcOrd="1" destOrd="0" presId="urn:microsoft.com/office/officeart/2005/8/layout/orgChart1"/>
    <dgm:cxn modelId="{CFB6FFBD-9255-4BBB-AF90-4C740E2AEB26}" type="presOf" srcId="{F5513D5E-A91C-4864-B8C8-EBF084BF14A4}" destId="{290F95DB-CAFD-4986-8CAA-41172E1032F1}" srcOrd="1" destOrd="0" presId="urn:microsoft.com/office/officeart/2005/8/layout/orgChart1"/>
    <dgm:cxn modelId="{A9D714DE-EC07-420A-A4CA-9366869E9918}" srcId="{F5513D5E-A91C-4864-B8C8-EBF084BF14A4}" destId="{A008E530-48CE-40A6-9EBB-EE769F3A8295}" srcOrd="2" destOrd="0" parTransId="{E2278998-DBAF-4EC8-9B52-65E10FCA8D77}" sibTransId="{D77DD43B-A2C0-47F4-B540-0439466C6F11}"/>
    <dgm:cxn modelId="{0E66B4E0-8CAF-485B-82CE-A077DAB860D4}" type="presOf" srcId="{B0254D45-6726-4528-9417-114F8C23D954}" destId="{1179675E-0E70-4491-BEE5-E3117502A6D1}" srcOrd="0" destOrd="0" presId="urn:microsoft.com/office/officeart/2005/8/layout/orgChart1"/>
    <dgm:cxn modelId="{3259D1E1-32F7-4E02-ADF1-3F5CC80DF48B}" type="presOf" srcId="{7B5EA9F3-14A4-4C55-AA21-C76597E9B25A}" destId="{808274E6-9058-484B-B9DE-E68455166CDA}" srcOrd="0" destOrd="0" presId="urn:microsoft.com/office/officeart/2005/8/layout/orgChart1"/>
    <dgm:cxn modelId="{C8653AD7-2E01-4BF6-9C2C-D7FA799BE769}" type="presParOf" srcId="{595A741C-363C-4813-BC6C-9DB89AC44A14}" destId="{E343A59F-CDF1-465A-8E49-9806532A8827}" srcOrd="0" destOrd="0" presId="urn:microsoft.com/office/officeart/2005/8/layout/orgChart1"/>
    <dgm:cxn modelId="{E426751E-7329-471A-88E3-23DFA24DE6B1}" type="presParOf" srcId="{E343A59F-CDF1-465A-8E49-9806532A8827}" destId="{DC84C6B3-EAF4-4030-88D8-1AAECA6B0378}" srcOrd="0" destOrd="0" presId="urn:microsoft.com/office/officeart/2005/8/layout/orgChart1"/>
    <dgm:cxn modelId="{CE35BAB6-D9E6-4A7E-92BC-AE0D745A7932}" type="presParOf" srcId="{DC84C6B3-EAF4-4030-88D8-1AAECA6B0378}" destId="{85CC574C-F1F6-48A4-9B96-6B12AB7E559A}" srcOrd="0" destOrd="0" presId="urn:microsoft.com/office/officeart/2005/8/layout/orgChart1"/>
    <dgm:cxn modelId="{0D951FD3-89F5-47E7-92C3-1E28925DEF86}" type="presParOf" srcId="{DC84C6B3-EAF4-4030-88D8-1AAECA6B0378}" destId="{290F95DB-CAFD-4986-8CAA-41172E1032F1}" srcOrd="1" destOrd="0" presId="urn:microsoft.com/office/officeart/2005/8/layout/orgChart1"/>
    <dgm:cxn modelId="{8C5B09AD-F439-4FE5-892D-0A071730EBB6}" type="presParOf" srcId="{E343A59F-CDF1-465A-8E49-9806532A8827}" destId="{5A120119-A031-4DB1-A89C-13DDF52F28EC}" srcOrd="1" destOrd="0" presId="urn:microsoft.com/office/officeart/2005/8/layout/orgChart1"/>
    <dgm:cxn modelId="{3FF1BBF5-3FBE-41E0-AFA8-400F66AC8935}" type="presParOf" srcId="{5A120119-A031-4DB1-A89C-13DDF52F28EC}" destId="{1179675E-0E70-4491-BEE5-E3117502A6D1}" srcOrd="0" destOrd="0" presId="urn:microsoft.com/office/officeart/2005/8/layout/orgChart1"/>
    <dgm:cxn modelId="{7675649B-2FAA-4153-B6F1-4F0AAE824333}" type="presParOf" srcId="{5A120119-A031-4DB1-A89C-13DDF52F28EC}" destId="{C5D02998-4A4C-43EF-9C22-A4617AFE1221}" srcOrd="1" destOrd="0" presId="urn:microsoft.com/office/officeart/2005/8/layout/orgChart1"/>
    <dgm:cxn modelId="{C4C2FF69-3108-4473-B220-F3463B5E2E5E}" type="presParOf" srcId="{C5D02998-4A4C-43EF-9C22-A4617AFE1221}" destId="{D337AD51-9C92-4DA4-8131-73CB17AA6415}" srcOrd="0" destOrd="0" presId="urn:microsoft.com/office/officeart/2005/8/layout/orgChart1"/>
    <dgm:cxn modelId="{32EDBACF-28C1-48A9-BAA8-D7D7E99E0975}" type="presParOf" srcId="{D337AD51-9C92-4DA4-8131-73CB17AA6415}" destId="{808274E6-9058-484B-B9DE-E68455166CDA}" srcOrd="0" destOrd="0" presId="urn:microsoft.com/office/officeart/2005/8/layout/orgChart1"/>
    <dgm:cxn modelId="{4880B096-D45A-4420-AFAD-F5D4BF19587D}" type="presParOf" srcId="{D337AD51-9C92-4DA4-8131-73CB17AA6415}" destId="{B769A4AC-424B-4E79-AC29-3AD67130015F}" srcOrd="1" destOrd="0" presId="urn:microsoft.com/office/officeart/2005/8/layout/orgChart1"/>
    <dgm:cxn modelId="{C48593BB-3949-4A9E-8087-0DAB126C07EC}" type="presParOf" srcId="{C5D02998-4A4C-43EF-9C22-A4617AFE1221}" destId="{CB0394BF-BD23-4553-BB26-EE93678D4137}" srcOrd="1" destOrd="0" presId="urn:microsoft.com/office/officeart/2005/8/layout/orgChart1"/>
    <dgm:cxn modelId="{4197A485-420C-4725-899E-DE6274172F6F}" type="presParOf" srcId="{C5D02998-4A4C-43EF-9C22-A4617AFE1221}" destId="{F205F4C9-FF96-4B0F-8D3A-753A7D4E0BFF}" srcOrd="2" destOrd="0" presId="urn:microsoft.com/office/officeart/2005/8/layout/orgChart1"/>
    <dgm:cxn modelId="{83A9AE92-E5FF-4DBB-BCDF-7934935E9B21}" type="presParOf" srcId="{5A120119-A031-4DB1-A89C-13DDF52F28EC}" destId="{1E10874A-6594-489A-9FE4-47863EEC4A38}" srcOrd="2" destOrd="0" presId="urn:microsoft.com/office/officeart/2005/8/layout/orgChart1"/>
    <dgm:cxn modelId="{24023B76-81B6-4B59-83BA-763D2CF92DA2}" type="presParOf" srcId="{5A120119-A031-4DB1-A89C-13DDF52F28EC}" destId="{1DF52514-32BB-4BC0-933E-9196514B4779}" srcOrd="3" destOrd="0" presId="urn:microsoft.com/office/officeart/2005/8/layout/orgChart1"/>
    <dgm:cxn modelId="{3230C816-2FE8-4C00-8DA4-526D63E3FC0D}" type="presParOf" srcId="{1DF52514-32BB-4BC0-933E-9196514B4779}" destId="{22D97B20-B1BB-4FCE-8741-EEBB27844830}" srcOrd="0" destOrd="0" presId="urn:microsoft.com/office/officeart/2005/8/layout/orgChart1"/>
    <dgm:cxn modelId="{398E58DC-1980-4D4A-945F-2441C905419F}" type="presParOf" srcId="{22D97B20-B1BB-4FCE-8741-EEBB27844830}" destId="{6BF5491A-BAD2-4472-BA3E-1043005EB293}" srcOrd="0" destOrd="0" presId="urn:microsoft.com/office/officeart/2005/8/layout/orgChart1"/>
    <dgm:cxn modelId="{BDCB1B7B-6FD9-4167-8448-3B27315261BE}" type="presParOf" srcId="{22D97B20-B1BB-4FCE-8741-EEBB27844830}" destId="{2267193A-D47A-4B46-A122-FDC2CDFE8767}" srcOrd="1" destOrd="0" presId="urn:microsoft.com/office/officeart/2005/8/layout/orgChart1"/>
    <dgm:cxn modelId="{9723E2F3-D8F9-40FA-A5C6-95C294410CC2}" type="presParOf" srcId="{1DF52514-32BB-4BC0-933E-9196514B4779}" destId="{F38EF1CB-D683-4506-87E1-274B5D382187}" srcOrd="1" destOrd="0" presId="urn:microsoft.com/office/officeart/2005/8/layout/orgChart1"/>
    <dgm:cxn modelId="{D3FB00F5-8CBE-4094-A44D-A14EBF06DBFD}" type="presParOf" srcId="{1DF52514-32BB-4BC0-933E-9196514B4779}" destId="{58AEFE58-00A5-4E06-97AD-BF179FBF8F21}" srcOrd="2" destOrd="0" presId="urn:microsoft.com/office/officeart/2005/8/layout/orgChart1"/>
    <dgm:cxn modelId="{AB1DDDC8-BB4B-4E4C-A964-CD12793C5BBD}" type="presParOf" srcId="{5A120119-A031-4DB1-A89C-13DDF52F28EC}" destId="{388A6035-3197-44D2-BF5C-9DCE50E33625}" srcOrd="4" destOrd="0" presId="urn:microsoft.com/office/officeart/2005/8/layout/orgChart1"/>
    <dgm:cxn modelId="{E0B88237-0402-4358-ACA5-2D160A1876E2}" type="presParOf" srcId="{5A120119-A031-4DB1-A89C-13DDF52F28EC}" destId="{3EF127D8-B6A4-4333-86D6-4561ECD52904}" srcOrd="5" destOrd="0" presId="urn:microsoft.com/office/officeart/2005/8/layout/orgChart1"/>
    <dgm:cxn modelId="{F1BE648F-0C39-445C-8C59-3E13EC022CEC}" type="presParOf" srcId="{3EF127D8-B6A4-4333-86D6-4561ECD52904}" destId="{992C020F-6E78-4626-AF67-5EFAF62ADEA5}" srcOrd="0" destOrd="0" presId="urn:microsoft.com/office/officeart/2005/8/layout/orgChart1"/>
    <dgm:cxn modelId="{56389868-50BC-4A46-BCA0-497170E70C59}" type="presParOf" srcId="{992C020F-6E78-4626-AF67-5EFAF62ADEA5}" destId="{EFEDFF35-563A-4A19-A3B2-87E4817DEF60}" srcOrd="0" destOrd="0" presId="urn:microsoft.com/office/officeart/2005/8/layout/orgChart1"/>
    <dgm:cxn modelId="{E8965FF2-F69B-4B6C-9143-0CD40EE8F7A3}" type="presParOf" srcId="{992C020F-6E78-4626-AF67-5EFAF62ADEA5}" destId="{017B7F03-5F06-42B0-AA48-2228804D2248}" srcOrd="1" destOrd="0" presId="urn:microsoft.com/office/officeart/2005/8/layout/orgChart1"/>
    <dgm:cxn modelId="{BD1C508F-0F6B-4B9E-AB40-15363FB8FE6C}" type="presParOf" srcId="{3EF127D8-B6A4-4333-86D6-4561ECD52904}" destId="{F3380F69-86F9-44EF-ADC8-4D2682CEBCD0}" srcOrd="1" destOrd="0" presId="urn:microsoft.com/office/officeart/2005/8/layout/orgChart1"/>
    <dgm:cxn modelId="{E3647FCC-48EF-4D58-99F7-4B9329D08A44}" type="presParOf" srcId="{3EF127D8-B6A4-4333-86D6-4561ECD52904}" destId="{703F0EC0-D205-4BF6-BD78-E5E48A311909}" srcOrd="2" destOrd="0" presId="urn:microsoft.com/office/officeart/2005/8/layout/orgChart1"/>
    <dgm:cxn modelId="{FCE21B8C-69A9-4A2C-8077-5277E81D1AD7}" type="presParOf" srcId="{E343A59F-CDF1-465A-8E49-9806532A8827}" destId="{525D89C7-908F-46A5-9A02-6A08B18F968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ED28DA-37AC-41DF-9C8B-9A1E4CFBE1DA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76C7C2-1DBF-40DD-A530-A5CBE1BF69B5}">
      <dgm:prSet/>
      <dgm:spPr/>
      <dgm:t>
        <a:bodyPr/>
        <a:lstStyle/>
        <a:p>
          <a:r>
            <a:rPr lang="en-US"/>
            <a:t>Sleep tracking</a:t>
          </a:r>
        </a:p>
      </dgm:t>
    </dgm:pt>
    <dgm:pt modelId="{3C432C92-D3E6-48FB-8BD0-896660D56AF6}" type="parTrans" cxnId="{98438918-DCF0-4D00-A18F-7C0FC5F02FA5}">
      <dgm:prSet/>
      <dgm:spPr/>
      <dgm:t>
        <a:bodyPr/>
        <a:lstStyle/>
        <a:p>
          <a:endParaRPr lang="en-US"/>
        </a:p>
      </dgm:t>
    </dgm:pt>
    <dgm:pt modelId="{36BC03D7-B56D-42CD-A530-D08795F787A0}" type="sibTrans" cxnId="{98438918-DCF0-4D00-A18F-7C0FC5F02FA5}">
      <dgm:prSet/>
      <dgm:spPr/>
      <dgm:t>
        <a:bodyPr/>
        <a:lstStyle/>
        <a:p>
          <a:endParaRPr lang="en-US"/>
        </a:p>
      </dgm:t>
    </dgm:pt>
    <dgm:pt modelId="{82942434-469B-4772-9377-74A50537A110}">
      <dgm:prSet/>
      <dgm:spPr/>
      <dgm:t>
        <a:bodyPr/>
        <a:lstStyle/>
        <a:p>
          <a:r>
            <a:rPr lang="en-US"/>
            <a:t>Accelerometer</a:t>
          </a:r>
        </a:p>
      </dgm:t>
    </dgm:pt>
    <dgm:pt modelId="{764F8306-C09A-4BEE-9D1D-40CA40E15A36}" type="parTrans" cxnId="{37CB3529-4F42-48BF-ADDB-D126D9B9964E}">
      <dgm:prSet/>
      <dgm:spPr/>
      <dgm:t>
        <a:bodyPr/>
        <a:lstStyle/>
        <a:p>
          <a:endParaRPr lang="en-US"/>
        </a:p>
      </dgm:t>
    </dgm:pt>
    <dgm:pt modelId="{F598F40C-D655-41CB-929A-007ADA0A82FE}" type="sibTrans" cxnId="{37CB3529-4F42-48BF-ADDB-D126D9B9964E}">
      <dgm:prSet/>
      <dgm:spPr/>
      <dgm:t>
        <a:bodyPr/>
        <a:lstStyle/>
        <a:p>
          <a:endParaRPr lang="en-US"/>
        </a:p>
      </dgm:t>
    </dgm:pt>
    <dgm:pt modelId="{57BB0990-F967-4583-973C-B29452C6C8D3}">
      <dgm:prSet/>
      <dgm:spPr/>
      <dgm:t>
        <a:bodyPr/>
        <a:lstStyle/>
        <a:p>
          <a:r>
            <a:rPr lang="en-US"/>
            <a:t>Heart Rate Sensor</a:t>
          </a:r>
        </a:p>
      </dgm:t>
    </dgm:pt>
    <dgm:pt modelId="{D3E3DF96-7DB8-4E4A-817B-C52170E9DEB9}" type="parTrans" cxnId="{47770676-0908-4786-BC1C-8A2032C1F91D}">
      <dgm:prSet/>
      <dgm:spPr/>
      <dgm:t>
        <a:bodyPr/>
        <a:lstStyle/>
        <a:p>
          <a:endParaRPr lang="en-US"/>
        </a:p>
      </dgm:t>
    </dgm:pt>
    <dgm:pt modelId="{2C3A1A5C-F28B-41AB-81B7-6423EB026A67}" type="sibTrans" cxnId="{47770676-0908-4786-BC1C-8A2032C1F91D}">
      <dgm:prSet/>
      <dgm:spPr/>
      <dgm:t>
        <a:bodyPr/>
        <a:lstStyle/>
        <a:p>
          <a:endParaRPr lang="en-US"/>
        </a:p>
      </dgm:t>
    </dgm:pt>
    <dgm:pt modelId="{A09E9CAF-36AF-421C-A6D8-1AEEECCC754E}">
      <dgm:prSet/>
      <dgm:spPr/>
      <dgm:t>
        <a:bodyPr/>
        <a:lstStyle/>
        <a:p>
          <a:r>
            <a:rPr lang="en-US"/>
            <a:t>Oximeter</a:t>
          </a:r>
        </a:p>
      </dgm:t>
    </dgm:pt>
    <dgm:pt modelId="{CF97A6F7-45BC-40DB-BDFB-7C6D608A1C58}" type="parTrans" cxnId="{DDC04DC6-E7B0-4954-AE14-B91EB03CCDD4}">
      <dgm:prSet/>
      <dgm:spPr/>
      <dgm:t>
        <a:bodyPr/>
        <a:lstStyle/>
        <a:p>
          <a:endParaRPr lang="en-US"/>
        </a:p>
      </dgm:t>
    </dgm:pt>
    <dgm:pt modelId="{7BE39BDE-F827-443E-929A-4DED5979645F}" type="sibTrans" cxnId="{DDC04DC6-E7B0-4954-AE14-B91EB03CCDD4}">
      <dgm:prSet/>
      <dgm:spPr/>
      <dgm:t>
        <a:bodyPr/>
        <a:lstStyle/>
        <a:p>
          <a:endParaRPr lang="en-US"/>
        </a:p>
      </dgm:t>
    </dgm:pt>
    <dgm:pt modelId="{76F32D14-73CE-4DFB-B6DD-6CF10736BC64}" type="pres">
      <dgm:prSet presAssocID="{38ED28DA-37AC-41DF-9C8B-9A1E4CFBE1DA}" presName="Name0" presStyleCnt="0">
        <dgm:presLayoutVars>
          <dgm:dir/>
          <dgm:resizeHandles val="exact"/>
        </dgm:presLayoutVars>
      </dgm:prSet>
      <dgm:spPr/>
    </dgm:pt>
    <dgm:pt modelId="{A713FEA9-CB26-4288-858A-15AF7E2B64F4}" type="pres">
      <dgm:prSet presAssocID="{38ED28DA-37AC-41DF-9C8B-9A1E4CFBE1DA}" presName="fgShape" presStyleLbl="fgShp" presStyleIdx="0" presStyleCnt="1"/>
      <dgm:spPr/>
    </dgm:pt>
    <dgm:pt modelId="{15C1B3A9-24ED-4EFB-BA01-27DF7C2DECFF}" type="pres">
      <dgm:prSet presAssocID="{38ED28DA-37AC-41DF-9C8B-9A1E4CFBE1DA}" presName="linComp" presStyleCnt="0"/>
      <dgm:spPr/>
    </dgm:pt>
    <dgm:pt modelId="{F50B3D7E-8BAC-4975-8555-643A092A8DD2}" type="pres">
      <dgm:prSet presAssocID="{1876C7C2-1DBF-40DD-A530-A5CBE1BF69B5}" presName="compNode" presStyleCnt="0"/>
      <dgm:spPr/>
    </dgm:pt>
    <dgm:pt modelId="{AD5255D6-0761-4D5E-9B38-097B29A82C3D}" type="pres">
      <dgm:prSet presAssocID="{1876C7C2-1DBF-40DD-A530-A5CBE1BF69B5}" presName="bkgdShape" presStyleLbl="node1" presStyleIdx="0" presStyleCnt="4"/>
      <dgm:spPr/>
    </dgm:pt>
    <dgm:pt modelId="{F473CDF6-2130-4470-BB88-F85087ED3347}" type="pres">
      <dgm:prSet presAssocID="{1876C7C2-1DBF-40DD-A530-A5CBE1BF69B5}" presName="nodeTx" presStyleLbl="node1" presStyleIdx="0" presStyleCnt="4">
        <dgm:presLayoutVars>
          <dgm:bulletEnabled val="1"/>
        </dgm:presLayoutVars>
      </dgm:prSet>
      <dgm:spPr/>
    </dgm:pt>
    <dgm:pt modelId="{F9DFFE38-535D-4A1C-9D73-E0F0D029344A}" type="pres">
      <dgm:prSet presAssocID="{1876C7C2-1DBF-40DD-A530-A5CBE1BF69B5}" presName="invisiNode" presStyleLbl="node1" presStyleIdx="0" presStyleCnt="4"/>
      <dgm:spPr/>
    </dgm:pt>
    <dgm:pt modelId="{5F733133-7128-44DF-928C-BED5A96B5BA9}" type="pres">
      <dgm:prSet presAssocID="{1876C7C2-1DBF-40DD-A530-A5CBE1BF69B5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d with solid fill"/>
        </a:ext>
      </dgm:extLst>
    </dgm:pt>
    <dgm:pt modelId="{97F3F75E-75BE-4A19-A6E4-9788F606E09B}" type="pres">
      <dgm:prSet presAssocID="{36BC03D7-B56D-42CD-A530-D08795F787A0}" presName="sibTrans" presStyleLbl="sibTrans2D1" presStyleIdx="0" presStyleCnt="0"/>
      <dgm:spPr/>
    </dgm:pt>
    <dgm:pt modelId="{5B0DF03A-4031-4F5E-91D1-FBF215410315}" type="pres">
      <dgm:prSet presAssocID="{82942434-469B-4772-9377-74A50537A110}" presName="compNode" presStyleCnt="0"/>
      <dgm:spPr/>
    </dgm:pt>
    <dgm:pt modelId="{EF19D33C-38CE-4485-8308-FF1817CF80FA}" type="pres">
      <dgm:prSet presAssocID="{82942434-469B-4772-9377-74A50537A110}" presName="bkgdShape" presStyleLbl="node1" presStyleIdx="1" presStyleCnt="4"/>
      <dgm:spPr/>
    </dgm:pt>
    <dgm:pt modelId="{2FA3DD5E-9FF6-4417-8A87-3D780241DD31}" type="pres">
      <dgm:prSet presAssocID="{82942434-469B-4772-9377-74A50537A110}" presName="nodeTx" presStyleLbl="node1" presStyleIdx="1" presStyleCnt="4">
        <dgm:presLayoutVars>
          <dgm:bulletEnabled val="1"/>
        </dgm:presLayoutVars>
      </dgm:prSet>
      <dgm:spPr/>
    </dgm:pt>
    <dgm:pt modelId="{B81D9B1B-68EB-4D98-80D6-0F24E47C4E67}" type="pres">
      <dgm:prSet presAssocID="{82942434-469B-4772-9377-74A50537A110}" presName="invisiNode" presStyleLbl="node1" presStyleIdx="1" presStyleCnt="4"/>
      <dgm:spPr/>
    </dgm:pt>
    <dgm:pt modelId="{87E01B95-CCD3-4D32-9B46-B3A351EFD71E}" type="pres">
      <dgm:prSet presAssocID="{82942434-469B-4772-9377-74A50537A110}" presName="imagNode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 with solid fill"/>
        </a:ext>
      </dgm:extLst>
    </dgm:pt>
    <dgm:pt modelId="{42EAE702-39F3-486E-A42C-66AEB4E52801}" type="pres">
      <dgm:prSet presAssocID="{F598F40C-D655-41CB-929A-007ADA0A82FE}" presName="sibTrans" presStyleLbl="sibTrans2D1" presStyleIdx="0" presStyleCnt="0"/>
      <dgm:spPr/>
    </dgm:pt>
    <dgm:pt modelId="{4BAD8770-BD7A-4122-9749-1B35CEC447E4}" type="pres">
      <dgm:prSet presAssocID="{57BB0990-F967-4583-973C-B29452C6C8D3}" presName="compNode" presStyleCnt="0"/>
      <dgm:spPr/>
    </dgm:pt>
    <dgm:pt modelId="{BF4FDD22-3BEF-4C1F-8E04-DF22C06CFDE7}" type="pres">
      <dgm:prSet presAssocID="{57BB0990-F967-4583-973C-B29452C6C8D3}" presName="bkgdShape" presStyleLbl="node1" presStyleIdx="2" presStyleCnt="4"/>
      <dgm:spPr/>
    </dgm:pt>
    <dgm:pt modelId="{5F73B559-35AB-40E0-9525-B7FABAE3633C}" type="pres">
      <dgm:prSet presAssocID="{57BB0990-F967-4583-973C-B29452C6C8D3}" presName="nodeTx" presStyleLbl="node1" presStyleIdx="2" presStyleCnt="4">
        <dgm:presLayoutVars>
          <dgm:bulletEnabled val="1"/>
        </dgm:presLayoutVars>
      </dgm:prSet>
      <dgm:spPr/>
    </dgm:pt>
    <dgm:pt modelId="{E330E466-403E-4444-9571-F61734402A52}" type="pres">
      <dgm:prSet presAssocID="{57BB0990-F967-4583-973C-B29452C6C8D3}" presName="invisiNode" presStyleLbl="node1" presStyleIdx="2" presStyleCnt="4"/>
      <dgm:spPr/>
    </dgm:pt>
    <dgm:pt modelId="{A2EB86CC-4CE4-4593-B2F2-2D7BD93A08BB}" type="pres">
      <dgm:prSet presAssocID="{57BB0990-F967-4583-973C-B29452C6C8D3}" presName="imagNode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 with pulse with solid fill"/>
        </a:ext>
      </dgm:extLst>
    </dgm:pt>
    <dgm:pt modelId="{546BFF73-CBC4-41CF-8E00-5F48C1892A50}" type="pres">
      <dgm:prSet presAssocID="{2C3A1A5C-F28B-41AB-81B7-6423EB026A67}" presName="sibTrans" presStyleLbl="sibTrans2D1" presStyleIdx="0" presStyleCnt="0"/>
      <dgm:spPr/>
    </dgm:pt>
    <dgm:pt modelId="{F5293284-82F1-4C46-AB18-F2BCE4650778}" type="pres">
      <dgm:prSet presAssocID="{A09E9CAF-36AF-421C-A6D8-1AEEECCC754E}" presName="compNode" presStyleCnt="0"/>
      <dgm:spPr/>
    </dgm:pt>
    <dgm:pt modelId="{2E79E764-DC61-4CD3-8605-BF559DA6DF49}" type="pres">
      <dgm:prSet presAssocID="{A09E9CAF-36AF-421C-A6D8-1AEEECCC754E}" presName="bkgdShape" presStyleLbl="node1" presStyleIdx="3" presStyleCnt="4"/>
      <dgm:spPr/>
    </dgm:pt>
    <dgm:pt modelId="{9FEF7F17-03FB-4880-A2F3-BE6A0814F25C}" type="pres">
      <dgm:prSet presAssocID="{A09E9CAF-36AF-421C-A6D8-1AEEECCC754E}" presName="nodeTx" presStyleLbl="node1" presStyleIdx="3" presStyleCnt="4">
        <dgm:presLayoutVars>
          <dgm:bulletEnabled val="1"/>
        </dgm:presLayoutVars>
      </dgm:prSet>
      <dgm:spPr/>
    </dgm:pt>
    <dgm:pt modelId="{3E423D1B-4B76-4A1A-AA3F-D82A8BE0327C}" type="pres">
      <dgm:prSet presAssocID="{A09E9CAF-36AF-421C-A6D8-1AEEECCC754E}" presName="invisiNode" presStyleLbl="node1" presStyleIdx="3" presStyleCnt="4"/>
      <dgm:spPr/>
    </dgm:pt>
    <dgm:pt modelId="{7B3FB217-D234-494F-BFD2-B7AAE594117B}" type="pres">
      <dgm:prSet presAssocID="{A09E9CAF-36AF-421C-A6D8-1AEEECCC754E}" presName="imagNode" presStyleLbl="fgImgPlac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ungs with solid fill"/>
        </a:ext>
      </dgm:extLst>
    </dgm:pt>
  </dgm:ptLst>
  <dgm:cxnLst>
    <dgm:cxn modelId="{A8E6C10E-CC84-41BF-8C01-70C5CE3781A0}" type="presOf" srcId="{36BC03D7-B56D-42CD-A530-D08795F787A0}" destId="{97F3F75E-75BE-4A19-A6E4-9788F606E09B}" srcOrd="0" destOrd="0" presId="urn:microsoft.com/office/officeart/2005/8/layout/hList7"/>
    <dgm:cxn modelId="{FB19E90F-94EA-4ABB-A352-402420B50917}" type="presOf" srcId="{82942434-469B-4772-9377-74A50537A110}" destId="{EF19D33C-38CE-4485-8308-FF1817CF80FA}" srcOrd="0" destOrd="0" presId="urn:microsoft.com/office/officeart/2005/8/layout/hList7"/>
    <dgm:cxn modelId="{13013917-3647-4D44-9C10-DBE33BABFB3A}" type="presOf" srcId="{82942434-469B-4772-9377-74A50537A110}" destId="{2FA3DD5E-9FF6-4417-8A87-3D780241DD31}" srcOrd="1" destOrd="0" presId="urn:microsoft.com/office/officeart/2005/8/layout/hList7"/>
    <dgm:cxn modelId="{98438918-DCF0-4D00-A18F-7C0FC5F02FA5}" srcId="{38ED28DA-37AC-41DF-9C8B-9A1E4CFBE1DA}" destId="{1876C7C2-1DBF-40DD-A530-A5CBE1BF69B5}" srcOrd="0" destOrd="0" parTransId="{3C432C92-D3E6-48FB-8BD0-896660D56AF6}" sibTransId="{36BC03D7-B56D-42CD-A530-D08795F787A0}"/>
    <dgm:cxn modelId="{37CB3529-4F42-48BF-ADDB-D126D9B9964E}" srcId="{38ED28DA-37AC-41DF-9C8B-9A1E4CFBE1DA}" destId="{82942434-469B-4772-9377-74A50537A110}" srcOrd="1" destOrd="0" parTransId="{764F8306-C09A-4BEE-9D1D-40CA40E15A36}" sibTransId="{F598F40C-D655-41CB-929A-007ADA0A82FE}"/>
    <dgm:cxn modelId="{7A96533E-B4BA-48F0-987E-ABBCBFBB3DB8}" type="presOf" srcId="{F598F40C-D655-41CB-929A-007ADA0A82FE}" destId="{42EAE702-39F3-486E-A42C-66AEB4E52801}" srcOrd="0" destOrd="0" presId="urn:microsoft.com/office/officeart/2005/8/layout/hList7"/>
    <dgm:cxn modelId="{C453C365-5AB5-4CE8-B136-C837876C6D49}" type="presOf" srcId="{38ED28DA-37AC-41DF-9C8B-9A1E4CFBE1DA}" destId="{76F32D14-73CE-4DFB-B6DD-6CF10736BC64}" srcOrd="0" destOrd="0" presId="urn:microsoft.com/office/officeart/2005/8/layout/hList7"/>
    <dgm:cxn modelId="{16E7566F-5C20-41FE-81F7-A928AF6FA9FC}" type="presOf" srcId="{2C3A1A5C-F28B-41AB-81B7-6423EB026A67}" destId="{546BFF73-CBC4-41CF-8E00-5F48C1892A50}" srcOrd="0" destOrd="0" presId="urn:microsoft.com/office/officeart/2005/8/layout/hList7"/>
    <dgm:cxn modelId="{47770676-0908-4786-BC1C-8A2032C1F91D}" srcId="{38ED28DA-37AC-41DF-9C8B-9A1E4CFBE1DA}" destId="{57BB0990-F967-4583-973C-B29452C6C8D3}" srcOrd="2" destOrd="0" parTransId="{D3E3DF96-7DB8-4E4A-817B-C52170E9DEB9}" sibTransId="{2C3A1A5C-F28B-41AB-81B7-6423EB026A67}"/>
    <dgm:cxn modelId="{DE63E499-F792-4976-9D76-2EF1C544E6BC}" type="presOf" srcId="{1876C7C2-1DBF-40DD-A530-A5CBE1BF69B5}" destId="{AD5255D6-0761-4D5E-9B38-097B29A82C3D}" srcOrd="0" destOrd="0" presId="urn:microsoft.com/office/officeart/2005/8/layout/hList7"/>
    <dgm:cxn modelId="{CFF3E4A4-D067-4D0A-97ED-08C179F5CB99}" type="presOf" srcId="{A09E9CAF-36AF-421C-A6D8-1AEEECCC754E}" destId="{9FEF7F17-03FB-4880-A2F3-BE6A0814F25C}" srcOrd="1" destOrd="0" presId="urn:microsoft.com/office/officeart/2005/8/layout/hList7"/>
    <dgm:cxn modelId="{40E580AA-470C-491D-8BC9-DACD1A070994}" type="presOf" srcId="{A09E9CAF-36AF-421C-A6D8-1AEEECCC754E}" destId="{2E79E764-DC61-4CD3-8605-BF559DA6DF49}" srcOrd="0" destOrd="0" presId="urn:microsoft.com/office/officeart/2005/8/layout/hList7"/>
    <dgm:cxn modelId="{8E969FAA-1D7D-4687-834F-3027B56F9836}" type="presOf" srcId="{1876C7C2-1DBF-40DD-A530-A5CBE1BF69B5}" destId="{F473CDF6-2130-4470-BB88-F85087ED3347}" srcOrd="1" destOrd="0" presId="urn:microsoft.com/office/officeart/2005/8/layout/hList7"/>
    <dgm:cxn modelId="{9B8A09BC-F055-4995-86CD-DD56C6AE030D}" type="presOf" srcId="{57BB0990-F967-4583-973C-B29452C6C8D3}" destId="{5F73B559-35AB-40E0-9525-B7FABAE3633C}" srcOrd="1" destOrd="0" presId="urn:microsoft.com/office/officeart/2005/8/layout/hList7"/>
    <dgm:cxn modelId="{DDC04DC6-E7B0-4954-AE14-B91EB03CCDD4}" srcId="{38ED28DA-37AC-41DF-9C8B-9A1E4CFBE1DA}" destId="{A09E9CAF-36AF-421C-A6D8-1AEEECCC754E}" srcOrd="3" destOrd="0" parTransId="{CF97A6F7-45BC-40DB-BDFB-7C6D608A1C58}" sibTransId="{7BE39BDE-F827-443E-929A-4DED5979645F}"/>
    <dgm:cxn modelId="{2D0339F1-D48F-425C-96B1-5D3EDD87DA23}" type="presOf" srcId="{57BB0990-F967-4583-973C-B29452C6C8D3}" destId="{BF4FDD22-3BEF-4C1F-8E04-DF22C06CFDE7}" srcOrd="0" destOrd="0" presId="urn:microsoft.com/office/officeart/2005/8/layout/hList7"/>
    <dgm:cxn modelId="{76A3FEE7-AAD8-4DA2-B551-AC4B98F2ED28}" type="presParOf" srcId="{76F32D14-73CE-4DFB-B6DD-6CF10736BC64}" destId="{A713FEA9-CB26-4288-858A-15AF7E2B64F4}" srcOrd="0" destOrd="0" presId="urn:microsoft.com/office/officeart/2005/8/layout/hList7"/>
    <dgm:cxn modelId="{E9489AEE-6570-4C01-8A81-7A29AD7FDA8E}" type="presParOf" srcId="{76F32D14-73CE-4DFB-B6DD-6CF10736BC64}" destId="{15C1B3A9-24ED-4EFB-BA01-27DF7C2DECFF}" srcOrd="1" destOrd="0" presId="urn:microsoft.com/office/officeart/2005/8/layout/hList7"/>
    <dgm:cxn modelId="{2BFA3019-774C-4DED-8894-E25208B70DE1}" type="presParOf" srcId="{15C1B3A9-24ED-4EFB-BA01-27DF7C2DECFF}" destId="{F50B3D7E-8BAC-4975-8555-643A092A8DD2}" srcOrd="0" destOrd="0" presId="urn:microsoft.com/office/officeart/2005/8/layout/hList7"/>
    <dgm:cxn modelId="{D13742F7-370B-4490-95B3-495C730DE8C8}" type="presParOf" srcId="{F50B3D7E-8BAC-4975-8555-643A092A8DD2}" destId="{AD5255D6-0761-4D5E-9B38-097B29A82C3D}" srcOrd="0" destOrd="0" presId="urn:microsoft.com/office/officeart/2005/8/layout/hList7"/>
    <dgm:cxn modelId="{EC202EC7-23CD-4C3D-A409-CFD362002D9B}" type="presParOf" srcId="{F50B3D7E-8BAC-4975-8555-643A092A8DD2}" destId="{F473CDF6-2130-4470-BB88-F85087ED3347}" srcOrd="1" destOrd="0" presId="urn:microsoft.com/office/officeart/2005/8/layout/hList7"/>
    <dgm:cxn modelId="{BDCF89D3-212E-4B0C-94A7-0936BF0B151B}" type="presParOf" srcId="{F50B3D7E-8BAC-4975-8555-643A092A8DD2}" destId="{F9DFFE38-535D-4A1C-9D73-E0F0D029344A}" srcOrd="2" destOrd="0" presId="urn:microsoft.com/office/officeart/2005/8/layout/hList7"/>
    <dgm:cxn modelId="{00D78A19-C6FF-4703-B026-F0389027F844}" type="presParOf" srcId="{F50B3D7E-8BAC-4975-8555-643A092A8DD2}" destId="{5F733133-7128-44DF-928C-BED5A96B5BA9}" srcOrd="3" destOrd="0" presId="urn:microsoft.com/office/officeart/2005/8/layout/hList7"/>
    <dgm:cxn modelId="{14B385A5-E9AF-4D20-9C75-573BF66D1328}" type="presParOf" srcId="{15C1B3A9-24ED-4EFB-BA01-27DF7C2DECFF}" destId="{97F3F75E-75BE-4A19-A6E4-9788F606E09B}" srcOrd="1" destOrd="0" presId="urn:microsoft.com/office/officeart/2005/8/layout/hList7"/>
    <dgm:cxn modelId="{39E6378E-DCA0-402B-B98F-043EA5BC9281}" type="presParOf" srcId="{15C1B3A9-24ED-4EFB-BA01-27DF7C2DECFF}" destId="{5B0DF03A-4031-4F5E-91D1-FBF215410315}" srcOrd="2" destOrd="0" presId="urn:microsoft.com/office/officeart/2005/8/layout/hList7"/>
    <dgm:cxn modelId="{2BB4E3F7-D130-447D-A1CE-EFC4E2ADA0AC}" type="presParOf" srcId="{5B0DF03A-4031-4F5E-91D1-FBF215410315}" destId="{EF19D33C-38CE-4485-8308-FF1817CF80FA}" srcOrd="0" destOrd="0" presId="urn:microsoft.com/office/officeart/2005/8/layout/hList7"/>
    <dgm:cxn modelId="{3F453F13-93C4-40AD-964D-9E3102F1951C}" type="presParOf" srcId="{5B0DF03A-4031-4F5E-91D1-FBF215410315}" destId="{2FA3DD5E-9FF6-4417-8A87-3D780241DD31}" srcOrd="1" destOrd="0" presId="urn:microsoft.com/office/officeart/2005/8/layout/hList7"/>
    <dgm:cxn modelId="{E18BB92D-0510-4FA4-93BF-F2A07AF7E5C9}" type="presParOf" srcId="{5B0DF03A-4031-4F5E-91D1-FBF215410315}" destId="{B81D9B1B-68EB-4D98-80D6-0F24E47C4E67}" srcOrd="2" destOrd="0" presId="urn:microsoft.com/office/officeart/2005/8/layout/hList7"/>
    <dgm:cxn modelId="{CCDABE37-5FE3-4588-82E0-4EDEB36EE05B}" type="presParOf" srcId="{5B0DF03A-4031-4F5E-91D1-FBF215410315}" destId="{87E01B95-CCD3-4D32-9B46-B3A351EFD71E}" srcOrd="3" destOrd="0" presId="urn:microsoft.com/office/officeart/2005/8/layout/hList7"/>
    <dgm:cxn modelId="{F28B8C67-3891-4440-B3AB-9786B109057E}" type="presParOf" srcId="{15C1B3A9-24ED-4EFB-BA01-27DF7C2DECFF}" destId="{42EAE702-39F3-486E-A42C-66AEB4E52801}" srcOrd="3" destOrd="0" presId="urn:microsoft.com/office/officeart/2005/8/layout/hList7"/>
    <dgm:cxn modelId="{A1F50979-CA6D-4567-9ED0-2FB39C4B4F16}" type="presParOf" srcId="{15C1B3A9-24ED-4EFB-BA01-27DF7C2DECFF}" destId="{4BAD8770-BD7A-4122-9749-1B35CEC447E4}" srcOrd="4" destOrd="0" presId="urn:microsoft.com/office/officeart/2005/8/layout/hList7"/>
    <dgm:cxn modelId="{CA343B14-A686-46CD-A406-AE750ADC8EDF}" type="presParOf" srcId="{4BAD8770-BD7A-4122-9749-1B35CEC447E4}" destId="{BF4FDD22-3BEF-4C1F-8E04-DF22C06CFDE7}" srcOrd="0" destOrd="0" presId="urn:microsoft.com/office/officeart/2005/8/layout/hList7"/>
    <dgm:cxn modelId="{3C62EF55-CE53-4749-B1E9-CDE88BC1ADAB}" type="presParOf" srcId="{4BAD8770-BD7A-4122-9749-1B35CEC447E4}" destId="{5F73B559-35AB-40E0-9525-B7FABAE3633C}" srcOrd="1" destOrd="0" presId="urn:microsoft.com/office/officeart/2005/8/layout/hList7"/>
    <dgm:cxn modelId="{209AAB1D-0420-44E2-9077-48C4B81175CC}" type="presParOf" srcId="{4BAD8770-BD7A-4122-9749-1B35CEC447E4}" destId="{E330E466-403E-4444-9571-F61734402A52}" srcOrd="2" destOrd="0" presId="urn:microsoft.com/office/officeart/2005/8/layout/hList7"/>
    <dgm:cxn modelId="{0A0F0092-321D-45EE-BA02-5ADEE056ED53}" type="presParOf" srcId="{4BAD8770-BD7A-4122-9749-1B35CEC447E4}" destId="{A2EB86CC-4CE4-4593-B2F2-2D7BD93A08BB}" srcOrd="3" destOrd="0" presId="urn:microsoft.com/office/officeart/2005/8/layout/hList7"/>
    <dgm:cxn modelId="{A8A15DBE-1A6F-4163-B760-A0D47DA0589C}" type="presParOf" srcId="{15C1B3A9-24ED-4EFB-BA01-27DF7C2DECFF}" destId="{546BFF73-CBC4-41CF-8E00-5F48C1892A50}" srcOrd="5" destOrd="0" presId="urn:microsoft.com/office/officeart/2005/8/layout/hList7"/>
    <dgm:cxn modelId="{11B3EB59-5125-42DC-AC1F-633231138F2D}" type="presParOf" srcId="{15C1B3A9-24ED-4EFB-BA01-27DF7C2DECFF}" destId="{F5293284-82F1-4C46-AB18-F2BCE4650778}" srcOrd="6" destOrd="0" presId="urn:microsoft.com/office/officeart/2005/8/layout/hList7"/>
    <dgm:cxn modelId="{8D2E5E00-E6CC-4696-80CC-044A11414144}" type="presParOf" srcId="{F5293284-82F1-4C46-AB18-F2BCE4650778}" destId="{2E79E764-DC61-4CD3-8605-BF559DA6DF49}" srcOrd="0" destOrd="0" presId="urn:microsoft.com/office/officeart/2005/8/layout/hList7"/>
    <dgm:cxn modelId="{F9C86D28-0D3F-452C-BB6B-19EC5A6457AE}" type="presParOf" srcId="{F5293284-82F1-4C46-AB18-F2BCE4650778}" destId="{9FEF7F17-03FB-4880-A2F3-BE6A0814F25C}" srcOrd="1" destOrd="0" presId="urn:microsoft.com/office/officeart/2005/8/layout/hList7"/>
    <dgm:cxn modelId="{9B513A88-C796-4BFD-BCB0-4BBAAF56ADDD}" type="presParOf" srcId="{F5293284-82F1-4C46-AB18-F2BCE4650778}" destId="{3E423D1B-4B76-4A1A-AA3F-D82A8BE0327C}" srcOrd="2" destOrd="0" presId="urn:microsoft.com/office/officeart/2005/8/layout/hList7"/>
    <dgm:cxn modelId="{45858B8B-4BE7-4D72-9E2A-D6A2B47FC351}" type="presParOf" srcId="{F5293284-82F1-4C46-AB18-F2BCE4650778}" destId="{7B3FB217-D234-494F-BFD2-B7AAE594117B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EF2888-833D-4A14-B353-A436A64C998C}" type="doc">
      <dgm:prSet loTypeId="urn:microsoft.com/office/officeart/2005/8/layout/radial4" loCatId="relationship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12B283B-105F-48E3-8650-BE20CCD26093}">
      <dgm:prSet/>
      <dgm:spPr/>
      <dgm:t>
        <a:bodyPr/>
        <a:lstStyle/>
        <a:p>
          <a:r>
            <a:rPr lang="en-US"/>
            <a:t>Dreamline Score</a:t>
          </a:r>
        </a:p>
      </dgm:t>
    </dgm:pt>
    <dgm:pt modelId="{FB38AA5A-327B-4B31-9FA3-7D86FED5A211}" type="parTrans" cxnId="{1F43794C-37A8-4C45-80FA-F387A7DD75F5}">
      <dgm:prSet/>
      <dgm:spPr/>
      <dgm:t>
        <a:bodyPr/>
        <a:lstStyle/>
        <a:p>
          <a:endParaRPr lang="en-US"/>
        </a:p>
      </dgm:t>
    </dgm:pt>
    <dgm:pt modelId="{F46EE037-12DE-42FD-8999-F6157FC2B390}" type="sibTrans" cxnId="{1F43794C-37A8-4C45-80FA-F387A7DD75F5}">
      <dgm:prSet/>
      <dgm:spPr/>
      <dgm:t>
        <a:bodyPr/>
        <a:lstStyle/>
        <a:p>
          <a:endParaRPr lang="en-US"/>
        </a:p>
      </dgm:t>
    </dgm:pt>
    <dgm:pt modelId="{9C961DFF-6517-449D-BBF2-A5E9E0439497}">
      <dgm:prSet/>
      <dgm:spPr/>
      <dgm:t>
        <a:bodyPr/>
        <a:lstStyle/>
        <a:p>
          <a:r>
            <a:rPr lang="en-US"/>
            <a:t>Flight information</a:t>
          </a:r>
        </a:p>
      </dgm:t>
    </dgm:pt>
    <dgm:pt modelId="{AE8FCC33-F778-4D7E-995E-AF152737920F}" type="parTrans" cxnId="{C5E80D91-68D0-45E9-8014-19A18A29C03B}">
      <dgm:prSet/>
      <dgm:spPr/>
      <dgm:t>
        <a:bodyPr/>
        <a:lstStyle/>
        <a:p>
          <a:endParaRPr lang="en-US"/>
        </a:p>
      </dgm:t>
    </dgm:pt>
    <dgm:pt modelId="{3AB945C6-47FB-4F6F-974F-A891C4EA8B27}" type="sibTrans" cxnId="{C5E80D91-68D0-45E9-8014-19A18A29C03B}">
      <dgm:prSet/>
      <dgm:spPr/>
      <dgm:t>
        <a:bodyPr/>
        <a:lstStyle/>
        <a:p>
          <a:endParaRPr lang="en-US"/>
        </a:p>
      </dgm:t>
    </dgm:pt>
    <dgm:pt modelId="{5C1FAE2A-38E6-44C6-92FB-97D721509A4C}">
      <dgm:prSet/>
      <dgm:spPr/>
      <dgm:t>
        <a:bodyPr/>
        <a:lstStyle/>
        <a:p>
          <a:r>
            <a:rPr lang="en-US"/>
            <a:t>Smart Device Data</a:t>
          </a:r>
        </a:p>
      </dgm:t>
    </dgm:pt>
    <dgm:pt modelId="{909590E8-7A74-42DA-AD2C-8DE4D60517E7}" type="parTrans" cxnId="{3E8ED7F6-77FC-4005-87C7-8A1FB7A057B4}">
      <dgm:prSet/>
      <dgm:spPr/>
      <dgm:t>
        <a:bodyPr/>
        <a:lstStyle/>
        <a:p>
          <a:endParaRPr lang="en-US"/>
        </a:p>
      </dgm:t>
    </dgm:pt>
    <dgm:pt modelId="{8F4B9242-B05F-4A64-BF46-3FE2BD4121CF}" type="sibTrans" cxnId="{3E8ED7F6-77FC-4005-87C7-8A1FB7A057B4}">
      <dgm:prSet/>
      <dgm:spPr/>
      <dgm:t>
        <a:bodyPr/>
        <a:lstStyle/>
        <a:p>
          <a:endParaRPr lang="en-US"/>
        </a:p>
      </dgm:t>
    </dgm:pt>
    <dgm:pt modelId="{14A14E20-2DEF-4A41-947B-202676DBFDCF}">
      <dgm:prSet/>
      <dgm:spPr/>
      <dgm:t>
        <a:bodyPr/>
        <a:lstStyle/>
        <a:p>
          <a:r>
            <a:rPr lang="en-US"/>
            <a:t>User Feedback</a:t>
          </a:r>
        </a:p>
      </dgm:t>
    </dgm:pt>
    <dgm:pt modelId="{4EC08F5E-BBDE-45A9-AB86-0D12ECFC590B}" type="parTrans" cxnId="{900EE799-C59B-4369-97E3-C52AF27F1975}">
      <dgm:prSet/>
      <dgm:spPr/>
      <dgm:t>
        <a:bodyPr/>
        <a:lstStyle/>
        <a:p>
          <a:endParaRPr lang="en-US"/>
        </a:p>
      </dgm:t>
    </dgm:pt>
    <dgm:pt modelId="{01FE6617-3DF3-4B00-B13E-4E27A967C0E5}" type="sibTrans" cxnId="{900EE799-C59B-4369-97E3-C52AF27F1975}">
      <dgm:prSet/>
      <dgm:spPr/>
      <dgm:t>
        <a:bodyPr/>
        <a:lstStyle/>
        <a:p>
          <a:endParaRPr lang="en-US"/>
        </a:p>
      </dgm:t>
    </dgm:pt>
    <dgm:pt modelId="{5999E035-B959-45AE-90C7-A0D8BBC139C7}" type="pres">
      <dgm:prSet presAssocID="{3DEF2888-833D-4A14-B353-A436A64C998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081055-CA06-41A7-9EE2-174383F19DDC}" type="pres">
      <dgm:prSet presAssocID="{412B283B-105F-48E3-8650-BE20CCD26093}" presName="centerShape" presStyleLbl="node0" presStyleIdx="0" presStyleCnt="1"/>
      <dgm:spPr/>
    </dgm:pt>
    <dgm:pt modelId="{B4758576-C9EB-4E9B-B1C5-BC9C97FDE2CF}" type="pres">
      <dgm:prSet presAssocID="{AE8FCC33-F778-4D7E-995E-AF152737920F}" presName="parTrans" presStyleLbl="bgSibTrans2D1" presStyleIdx="0" presStyleCnt="3"/>
      <dgm:spPr/>
    </dgm:pt>
    <dgm:pt modelId="{6E554159-2556-4D24-92D8-0500C4532DB8}" type="pres">
      <dgm:prSet presAssocID="{9C961DFF-6517-449D-BBF2-A5E9E0439497}" presName="node" presStyleLbl="node1" presStyleIdx="0" presStyleCnt="3">
        <dgm:presLayoutVars>
          <dgm:bulletEnabled val="1"/>
        </dgm:presLayoutVars>
      </dgm:prSet>
      <dgm:spPr/>
    </dgm:pt>
    <dgm:pt modelId="{2C520EB8-E3A5-4A02-A167-627D915EAD5E}" type="pres">
      <dgm:prSet presAssocID="{909590E8-7A74-42DA-AD2C-8DE4D60517E7}" presName="parTrans" presStyleLbl="bgSibTrans2D1" presStyleIdx="1" presStyleCnt="3"/>
      <dgm:spPr/>
    </dgm:pt>
    <dgm:pt modelId="{E6CE0BD2-2B27-420B-81E0-9BE677F614E0}" type="pres">
      <dgm:prSet presAssocID="{5C1FAE2A-38E6-44C6-92FB-97D721509A4C}" presName="node" presStyleLbl="node1" presStyleIdx="1" presStyleCnt="3">
        <dgm:presLayoutVars>
          <dgm:bulletEnabled val="1"/>
        </dgm:presLayoutVars>
      </dgm:prSet>
      <dgm:spPr/>
    </dgm:pt>
    <dgm:pt modelId="{5B333239-FFF8-4523-B09D-F3B8D58FA35F}" type="pres">
      <dgm:prSet presAssocID="{4EC08F5E-BBDE-45A9-AB86-0D12ECFC590B}" presName="parTrans" presStyleLbl="bgSibTrans2D1" presStyleIdx="2" presStyleCnt="3"/>
      <dgm:spPr/>
    </dgm:pt>
    <dgm:pt modelId="{97435F56-4EFD-4827-BFA8-2D9EB3FC4B7D}" type="pres">
      <dgm:prSet presAssocID="{14A14E20-2DEF-4A41-947B-202676DBFDCF}" presName="node" presStyleLbl="node1" presStyleIdx="2" presStyleCnt="3">
        <dgm:presLayoutVars>
          <dgm:bulletEnabled val="1"/>
        </dgm:presLayoutVars>
      </dgm:prSet>
      <dgm:spPr/>
    </dgm:pt>
  </dgm:ptLst>
  <dgm:cxnLst>
    <dgm:cxn modelId="{3E44C70F-C3A2-4852-AF58-CE29B49E6C16}" type="presOf" srcId="{412B283B-105F-48E3-8650-BE20CCD26093}" destId="{79081055-CA06-41A7-9EE2-174383F19DDC}" srcOrd="0" destOrd="0" presId="urn:microsoft.com/office/officeart/2005/8/layout/radial4"/>
    <dgm:cxn modelId="{1F43794C-37A8-4C45-80FA-F387A7DD75F5}" srcId="{3DEF2888-833D-4A14-B353-A436A64C998C}" destId="{412B283B-105F-48E3-8650-BE20CCD26093}" srcOrd="0" destOrd="0" parTransId="{FB38AA5A-327B-4B31-9FA3-7D86FED5A211}" sibTransId="{F46EE037-12DE-42FD-8999-F6157FC2B390}"/>
    <dgm:cxn modelId="{96D18752-484A-49A8-99E9-F691B7BA4984}" type="presOf" srcId="{4EC08F5E-BBDE-45A9-AB86-0D12ECFC590B}" destId="{5B333239-FFF8-4523-B09D-F3B8D58FA35F}" srcOrd="0" destOrd="0" presId="urn:microsoft.com/office/officeart/2005/8/layout/radial4"/>
    <dgm:cxn modelId="{B80A037B-A496-4358-BE5F-406D4E6FB314}" type="presOf" srcId="{3DEF2888-833D-4A14-B353-A436A64C998C}" destId="{5999E035-B959-45AE-90C7-A0D8BBC139C7}" srcOrd="0" destOrd="0" presId="urn:microsoft.com/office/officeart/2005/8/layout/radial4"/>
    <dgm:cxn modelId="{C5E80D91-68D0-45E9-8014-19A18A29C03B}" srcId="{412B283B-105F-48E3-8650-BE20CCD26093}" destId="{9C961DFF-6517-449D-BBF2-A5E9E0439497}" srcOrd="0" destOrd="0" parTransId="{AE8FCC33-F778-4D7E-995E-AF152737920F}" sibTransId="{3AB945C6-47FB-4F6F-974F-A891C4EA8B27}"/>
    <dgm:cxn modelId="{900EE799-C59B-4369-97E3-C52AF27F1975}" srcId="{412B283B-105F-48E3-8650-BE20CCD26093}" destId="{14A14E20-2DEF-4A41-947B-202676DBFDCF}" srcOrd="2" destOrd="0" parTransId="{4EC08F5E-BBDE-45A9-AB86-0D12ECFC590B}" sibTransId="{01FE6617-3DF3-4B00-B13E-4E27A967C0E5}"/>
    <dgm:cxn modelId="{BB4794BF-B2BA-40AA-A14B-46B2241DA0B1}" type="presOf" srcId="{14A14E20-2DEF-4A41-947B-202676DBFDCF}" destId="{97435F56-4EFD-4827-BFA8-2D9EB3FC4B7D}" srcOrd="0" destOrd="0" presId="urn:microsoft.com/office/officeart/2005/8/layout/radial4"/>
    <dgm:cxn modelId="{D7FEB4DA-A43E-4346-A884-1E72E1A70439}" type="presOf" srcId="{AE8FCC33-F778-4D7E-995E-AF152737920F}" destId="{B4758576-C9EB-4E9B-B1C5-BC9C97FDE2CF}" srcOrd="0" destOrd="0" presId="urn:microsoft.com/office/officeart/2005/8/layout/radial4"/>
    <dgm:cxn modelId="{62FCA1DD-AF0D-4068-9C63-CF53E8C35196}" type="presOf" srcId="{5C1FAE2A-38E6-44C6-92FB-97D721509A4C}" destId="{E6CE0BD2-2B27-420B-81E0-9BE677F614E0}" srcOrd="0" destOrd="0" presId="urn:microsoft.com/office/officeart/2005/8/layout/radial4"/>
    <dgm:cxn modelId="{6AA876F2-64EB-4552-9D2B-9B1798B8977E}" type="presOf" srcId="{9C961DFF-6517-449D-BBF2-A5E9E0439497}" destId="{6E554159-2556-4D24-92D8-0500C4532DB8}" srcOrd="0" destOrd="0" presId="urn:microsoft.com/office/officeart/2005/8/layout/radial4"/>
    <dgm:cxn modelId="{3E8ED7F6-77FC-4005-87C7-8A1FB7A057B4}" srcId="{412B283B-105F-48E3-8650-BE20CCD26093}" destId="{5C1FAE2A-38E6-44C6-92FB-97D721509A4C}" srcOrd="1" destOrd="0" parTransId="{909590E8-7A74-42DA-AD2C-8DE4D60517E7}" sibTransId="{8F4B9242-B05F-4A64-BF46-3FE2BD4121CF}"/>
    <dgm:cxn modelId="{503BA9FA-A4E9-4FD8-8673-E237E7836AC2}" type="presOf" srcId="{909590E8-7A74-42DA-AD2C-8DE4D60517E7}" destId="{2C520EB8-E3A5-4A02-A167-627D915EAD5E}" srcOrd="0" destOrd="0" presId="urn:microsoft.com/office/officeart/2005/8/layout/radial4"/>
    <dgm:cxn modelId="{2FE65101-4CA3-46D5-A6C1-AB4EC5B1F6EA}" type="presParOf" srcId="{5999E035-B959-45AE-90C7-A0D8BBC139C7}" destId="{79081055-CA06-41A7-9EE2-174383F19DDC}" srcOrd="0" destOrd="0" presId="urn:microsoft.com/office/officeart/2005/8/layout/radial4"/>
    <dgm:cxn modelId="{16828DDF-588E-4254-BF19-E427B5F4F0A5}" type="presParOf" srcId="{5999E035-B959-45AE-90C7-A0D8BBC139C7}" destId="{B4758576-C9EB-4E9B-B1C5-BC9C97FDE2CF}" srcOrd="1" destOrd="0" presId="urn:microsoft.com/office/officeart/2005/8/layout/radial4"/>
    <dgm:cxn modelId="{D9E03CEA-504F-465E-8409-CC10B92A2D30}" type="presParOf" srcId="{5999E035-B959-45AE-90C7-A0D8BBC139C7}" destId="{6E554159-2556-4D24-92D8-0500C4532DB8}" srcOrd="2" destOrd="0" presId="urn:microsoft.com/office/officeart/2005/8/layout/radial4"/>
    <dgm:cxn modelId="{0238C364-FE5D-4010-8FCB-9ADED2335DCE}" type="presParOf" srcId="{5999E035-B959-45AE-90C7-A0D8BBC139C7}" destId="{2C520EB8-E3A5-4A02-A167-627D915EAD5E}" srcOrd="3" destOrd="0" presId="urn:microsoft.com/office/officeart/2005/8/layout/radial4"/>
    <dgm:cxn modelId="{F1B38751-E4C3-415A-9496-2EC6F552C2B3}" type="presParOf" srcId="{5999E035-B959-45AE-90C7-A0D8BBC139C7}" destId="{E6CE0BD2-2B27-420B-81E0-9BE677F614E0}" srcOrd="4" destOrd="0" presId="urn:microsoft.com/office/officeart/2005/8/layout/radial4"/>
    <dgm:cxn modelId="{B9A766A8-E740-45BC-B653-9E5ECAE999AB}" type="presParOf" srcId="{5999E035-B959-45AE-90C7-A0D8BBC139C7}" destId="{5B333239-FFF8-4523-B09D-F3B8D58FA35F}" srcOrd="5" destOrd="0" presId="urn:microsoft.com/office/officeart/2005/8/layout/radial4"/>
    <dgm:cxn modelId="{FDBABDEF-69BE-4D2F-BC58-0B0D1842F2B9}" type="presParOf" srcId="{5999E035-B959-45AE-90C7-A0D8BBC139C7}" destId="{97435F56-4EFD-4827-BFA8-2D9EB3FC4B7D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2DD85E-31B0-4E0B-849A-F555B5A1160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28AB80B-5F22-4A9C-88B9-A5C7CF5AA83B}">
      <dgm:prSet/>
      <dgm:spPr/>
      <dgm:t>
        <a:bodyPr/>
        <a:lstStyle/>
        <a:p>
          <a:r>
            <a:rPr lang="en-US"/>
            <a:t>Functionality</a:t>
          </a:r>
        </a:p>
      </dgm:t>
    </dgm:pt>
    <dgm:pt modelId="{1AB7FC2B-BA4D-4B34-9C20-DC8909028577}" type="parTrans" cxnId="{F07AD569-111E-45E2-9F24-350A2B9E9112}">
      <dgm:prSet/>
      <dgm:spPr/>
      <dgm:t>
        <a:bodyPr/>
        <a:lstStyle/>
        <a:p>
          <a:endParaRPr lang="en-US"/>
        </a:p>
      </dgm:t>
    </dgm:pt>
    <dgm:pt modelId="{86B32D70-CC08-4112-A34D-9DF284FDD1E9}" type="sibTrans" cxnId="{F07AD569-111E-45E2-9F24-350A2B9E9112}">
      <dgm:prSet/>
      <dgm:spPr/>
      <dgm:t>
        <a:bodyPr/>
        <a:lstStyle/>
        <a:p>
          <a:endParaRPr lang="en-US"/>
        </a:p>
      </dgm:t>
    </dgm:pt>
    <dgm:pt modelId="{BF371FD8-1244-46C9-8D2C-AA701705D408}">
      <dgm:prSet/>
      <dgm:spPr/>
      <dgm:t>
        <a:bodyPr/>
        <a:lstStyle/>
        <a:p>
          <a:r>
            <a:rPr lang="en-US"/>
            <a:t>Dependability</a:t>
          </a:r>
        </a:p>
      </dgm:t>
    </dgm:pt>
    <dgm:pt modelId="{8E0D0564-CD55-4FE7-AE84-12AA875C5D58}" type="parTrans" cxnId="{8425F424-EF77-4C82-B472-5B57FF5FE10D}">
      <dgm:prSet/>
      <dgm:spPr/>
      <dgm:t>
        <a:bodyPr/>
        <a:lstStyle/>
        <a:p>
          <a:endParaRPr lang="en-US"/>
        </a:p>
      </dgm:t>
    </dgm:pt>
    <dgm:pt modelId="{974C1B03-7072-49AE-AC3B-82BE5691E679}" type="sibTrans" cxnId="{8425F424-EF77-4C82-B472-5B57FF5FE10D}">
      <dgm:prSet/>
      <dgm:spPr/>
      <dgm:t>
        <a:bodyPr/>
        <a:lstStyle/>
        <a:p>
          <a:endParaRPr lang="en-US"/>
        </a:p>
      </dgm:t>
    </dgm:pt>
    <dgm:pt modelId="{84F2F67B-DE0A-4DE6-83C3-2F1A6F975C52}">
      <dgm:prSet/>
      <dgm:spPr/>
      <dgm:t>
        <a:bodyPr/>
        <a:lstStyle/>
        <a:p>
          <a:r>
            <a:rPr lang="en-US"/>
            <a:t>Precision/Accuracy</a:t>
          </a:r>
        </a:p>
      </dgm:t>
    </dgm:pt>
    <dgm:pt modelId="{7E58CC40-357F-4E60-B503-1628C4A8ABF8}" type="parTrans" cxnId="{84BF6DC7-3066-4837-A3CD-5FA8F4124D41}">
      <dgm:prSet/>
      <dgm:spPr/>
      <dgm:t>
        <a:bodyPr/>
        <a:lstStyle/>
        <a:p>
          <a:endParaRPr lang="en-US"/>
        </a:p>
      </dgm:t>
    </dgm:pt>
    <dgm:pt modelId="{E1990D00-F0E6-482D-A1CF-02EE6E92818C}" type="sibTrans" cxnId="{84BF6DC7-3066-4837-A3CD-5FA8F4124D41}">
      <dgm:prSet/>
      <dgm:spPr/>
      <dgm:t>
        <a:bodyPr/>
        <a:lstStyle/>
        <a:p>
          <a:endParaRPr lang="en-US"/>
        </a:p>
      </dgm:t>
    </dgm:pt>
    <dgm:pt modelId="{55A826FC-BCB4-46B4-8020-8F0891B9D623}" type="pres">
      <dgm:prSet presAssocID="{9A2DD85E-31B0-4E0B-849A-F555B5A11608}" presName="root" presStyleCnt="0">
        <dgm:presLayoutVars>
          <dgm:dir/>
          <dgm:resizeHandles val="exact"/>
        </dgm:presLayoutVars>
      </dgm:prSet>
      <dgm:spPr/>
    </dgm:pt>
    <dgm:pt modelId="{F5E60B13-B109-433E-A3CA-328738D4FBF7}" type="pres">
      <dgm:prSet presAssocID="{628AB80B-5F22-4A9C-88B9-A5C7CF5AA83B}" presName="compNode" presStyleCnt="0"/>
      <dgm:spPr/>
    </dgm:pt>
    <dgm:pt modelId="{E2813516-653E-4D20-9B79-4E6E51F66F15}" type="pres">
      <dgm:prSet presAssocID="{628AB80B-5F22-4A9C-88B9-A5C7CF5AA83B}" presName="bgRect" presStyleLbl="bgShp" presStyleIdx="0" presStyleCnt="3"/>
      <dgm:spPr/>
    </dgm:pt>
    <dgm:pt modelId="{599342D6-CFAD-454A-BC0E-B91624AF5C94}" type="pres">
      <dgm:prSet presAssocID="{628AB80B-5F22-4A9C-88B9-A5C7CF5AA83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19A3F97-632A-4009-8467-2E0FCC449CE7}" type="pres">
      <dgm:prSet presAssocID="{628AB80B-5F22-4A9C-88B9-A5C7CF5AA83B}" presName="spaceRect" presStyleCnt="0"/>
      <dgm:spPr/>
    </dgm:pt>
    <dgm:pt modelId="{209E9A72-D844-4885-A85E-A1D30035A1E0}" type="pres">
      <dgm:prSet presAssocID="{628AB80B-5F22-4A9C-88B9-A5C7CF5AA83B}" presName="parTx" presStyleLbl="revTx" presStyleIdx="0" presStyleCnt="3">
        <dgm:presLayoutVars>
          <dgm:chMax val="0"/>
          <dgm:chPref val="0"/>
        </dgm:presLayoutVars>
      </dgm:prSet>
      <dgm:spPr/>
    </dgm:pt>
    <dgm:pt modelId="{B32A1FC1-7506-411F-9D3D-3457347BCC84}" type="pres">
      <dgm:prSet presAssocID="{86B32D70-CC08-4112-A34D-9DF284FDD1E9}" presName="sibTrans" presStyleCnt="0"/>
      <dgm:spPr/>
    </dgm:pt>
    <dgm:pt modelId="{8813CE3F-239D-4900-B1BD-003AF4EC88FD}" type="pres">
      <dgm:prSet presAssocID="{BF371FD8-1244-46C9-8D2C-AA701705D408}" presName="compNode" presStyleCnt="0"/>
      <dgm:spPr/>
    </dgm:pt>
    <dgm:pt modelId="{41EB829E-366C-4127-914C-5EB93334A79E}" type="pres">
      <dgm:prSet presAssocID="{BF371FD8-1244-46C9-8D2C-AA701705D408}" presName="bgRect" presStyleLbl="bgShp" presStyleIdx="1" presStyleCnt="3"/>
      <dgm:spPr/>
    </dgm:pt>
    <dgm:pt modelId="{443D4E26-A0CE-4F42-8386-53CD3FB65D24}" type="pres">
      <dgm:prSet presAssocID="{BF371FD8-1244-46C9-8D2C-AA701705D4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3D5DE4D2-5AF2-441F-A538-3B7BBEBA3298}" type="pres">
      <dgm:prSet presAssocID="{BF371FD8-1244-46C9-8D2C-AA701705D408}" presName="spaceRect" presStyleCnt="0"/>
      <dgm:spPr/>
    </dgm:pt>
    <dgm:pt modelId="{26812666-58D9-4397-8516-F79037103D1A}" type="pres">
      <dgm:prSet presAssocID="{BF371FD8-1244-46C9-8D2C-AA701705D408}" presName="parTx" presStyleLbl="revTx" presStyleIdx="1" presStyleCnt="3">
        <dgm:presLayoutVars>
          <dgm:chMax val="0"/>
          <dgm:chPref val="0"/>
        </dgm:presLayoutVars>
      </dgm:prSet>
      <dgm:spPr/>
    </dgm:pt>
    <dgm:pt modelId="{391408EF-C89E-45EE-A12E-9ECBCB9F5BFE}" type="pres">
      <dgm:prSet presAssocID="{974C1B03-7072-49AE-AC3B-82BE5691E679}" presName="sibTrans" presStyleCnt="0"/>
      <dgm:spPr/>
    </dgm:pt>
    <dgm:pt modelId="{A58E8241-969C-457F-8803-69F9AF3F9871}" type="pres">
      <dgm:prSet presAssocID="{84F2F67B-DE0A-4DE6-83C3-2F1A6F975C52}" presName="compNode" presStyleCnt="0"/>
      <dgm:spPr/>
    </dgm:pt>
    <dgm:pt modelId="{31AC8CF4-EAD5-4363-BED6-F8EF48AB20EF}" type="pres">
      <dgm:prSet presAssocID="{84F2F67B-DE0A-4DE6-83C3-2F1A6F975C52}" presName="bgRect" presStyleLbl="bgShp" presStyleIdx="2" presStyleCnt="3"/>
      <dgm:spPr/>
    </dgm:pt>
    <dgm:pt modelId="{71EC8C99-AFF3-4AF9-8311-A718C432160F}" type="pres">
      <dgm:prSet presAssocID="{84F2F67B-DE0A-4DE6-83C3-2F1A6F975C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25E8CA33-1D56-481E-B345-DA7B0F1023B4}" type="pres">
      <dgm:prSet presAssocID="{84F2F67B-DE0A-4DE6-83C3-2F1A6F975C52}" presName="spaceRect" presStyleCnt="0"/>
      <dgm:spPr/>
    </dgm:pt>
    <dgm:pt modelId="{242DE52F-A1BA-422E-8188-4F9B6553A21E}" type="pres">
      <dgm:prSet presAssocID="{84F2F67B-DE0A-4DE6-83C3-2F1A6F975C5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86B200C-60AC-4FE9-AB59-0CC7320B0EE1}" type="presOf" srcId="{9A2DD85E-31B0-4E0B-849A-F555B5A11608}" destId="{55A826FC-BCB4-46B4-8020-8F0891B9D623}" srcOrd="0" destOrd="0" presId="urn:microsoft.com/office/officeart/2018/2/layout/IconVerticalSolidList"/>
    <dgm:cxn modelId="{8425F424-EF77-4C82-B472-5B57FF5FE10D}" srcId="{9A2DD85E-31B0-4E0B-849A-F555B5A11608}" destId="{BF371FD8-1244-46C9-8D2C-AA701705D408}" srcOrd="1" destOrd="0" parTransId="{8E0D0564-CD55-4FE7-AE84-12AA875C5D58}" sibTransId="{974C1B03-7072-49AE-AC3B-82BE5691E679}"/>
    <dgm:cxn modelId="{7991E663-8154-4AC1-B61A-15FF8A516872}" type="presOf" srcId="{BF371FD8-1244-46C9-8D2C-AA701705D408}" destId="{26812666-58D9-4397-8516-F79037103D1A}" srcOrd="0" destOrd="0" presId="urn:microsoft.com/office/officeart/2018/2/layout/IconVerticalSolidList"/>
    <dgm:cxn modelId="{F07AD569-111E-45E2-9F24-350A2B9E9112}" srcId="{9A2DD85E-31B0-4E0B-849A-F555B5A11608}" destId="{628AB80B-5F22-4A9C-88B9-A5C7CF5AA83B}" srcOrd="0" destOrd="0" parTransId="{1AB7FC2B-BA4D-4B34-9C20-DC8909028577}" sibTransId="{86B32D70-CC08-4112-A34D-9DF284FDD1E9}"/>
    <dgm:cxn modelId="{DAD6F0BA-B79A-4B66-8BB2-1E73AC30C1E1}" type="presOf" srcId="{628AB80B-5F22-4A9C-88B9-A5C7CF5AA83B}" destId="{209E9A72-D844-4885-A85E-A1D30035A1E0}" srcOrd="0" destOrd="0" presId="urn:microsoft.com/office/officeart/2018/2/layout/IconVerticalSolidList"/>
    <dgm:cxn modelId="{84BF6DC7-3066-4837-A3CD-5FA8F4124D41}" srcId="{9A2DD85E-31B0-4E0B-849A-F555B5A11608}" destId="{84F2F67B-DE0A-4DE6-83C3-2F1A6F975C52}" srcOrd="2" destOrd="0" parTransId="{7E58CC40-357F-4E60-B503-1628C4A8ABF8}" sibTransId="{E1990D00-F0E6-482D-A1CF-02EE6E92818C}"/>
    <dgm:cxn modelId="{E5DEFFF2-522C-431A-A064-8088486ACA21}" type="presOf" srcId="{84F2F67B-DE0A-4DE6-83C3-2F1A6F975C52}" destId="{242DE52F-A1BA-422E-8188-4F9B6553A21E}" srcOrd="0" destOrd="0" presId="urn:microsoft.com/office/officeart/2018/2/layout/IconVerticalSolidList"/>
    <dgm:cxn modelId="{D5B77060-086B-4FD5-8255-5B14BE530389}" type="presParOf" srcId="{55A826FC-BCB4-46B4-8020-8F0891B9D623}" destId="{F5E60B13-B109-433E-A3CA-328738D4FBF7}" srcOrd="0" destOrd="0" presId="urn:microsoft.com/office/officeart/2018/2/layout/IconVerticalSolidList"/>
    <dgm:cxn modelId="{5CCF3ADD-7FA4-40CF-9974-CC2B07E4044F}" type="presParOf" srcId="{F5E60B13-B109-433E-A3CA-328738D4FBF7}" destId="{E2813516-653E-4D20-9B79-4E6E51F66F15}" srcOrd="0" destOrd="0" presId="urn:microsoft.com/office/officeart/2018/2/layout/IconVerticalSolidList"/>
    <dgm:cxn modelId="{66E2E78E-BCA3-48D0-9789-C9DEBA3A043B}" type="presParOf" srcId="{F5E60B13-B109-433E-A3CA-328738D4FBF7}" destId="{599342D6-CFAD-454A-BC0E-B91624AF5C94}" srcOrd="1" destOrd="0" presId="urn:microsoft.com/office/officeart/2018/2/layout/IconVerticalSolidList"/>
    <dgm:cxn modelId="{D5B0434D-2ADB-487C-8EB7-FF36453814DB}" type="presParOf" srcId="{F5E60B13-B109-433E-A3CA-328738D4FBF7}" destId="{519A3F97-632A-4009-8467-2E0FCC449CE7}" srcOrd="2" destOrd="0" presId="urn:microsoft.com/office/officeart/2018/2/layout/IconVerticalSolidList"/>
    <dgm:cxn modelId="{C1770CA5-2F9C-4FD6-9E19-2FF08DEB7DDE}" type="presParOf" srcId="{F5E60B13-B109-433E-A3CA-328738D4FBF7}" destId="{209E9A72-D844-4885-A85E-A1D30035A1E0}" srcOrd="3" destOrd="0" presId="urn:microsoft.com/office/officeart/2018/2/layout/IconVerticalSolidList"/>
    <dgm:cxn modelId="{590E3EC5-D3EA-46AF-A77B-70A1A4658DF0}" type="presParOf" srcId="{55A826FC-BCB4-46B4-8020-8F0891B9D623}" destId="{B32A1FC1-7506-411F-9D3D-3457347BCC84}" srcOrd="1" destOrd="0" presId="urn:microsoft.com/office/officeart/2018/2/layout/IconVerticalSolidList"/>
    <dgm:cxn modelId="{F891E452-835A-478B-ADF6-CFA602CA6883}" type="presParOf" srcId="{55A826FC-BCB4-46B4-8020-8F0891B9D623}" destId="{8813CE3F-239D-4900-B1BD-003AF4EC88FD}" srcOrd="2" destOrd="0" presId="urn:microsoft.com/office/officeart/2018/2/layout/IconVerticalSolidList"/>
    <dgm:cxn modelId="{5DFE3218-5A78-4A56-9B18-58D124E0E010}" type="presParOf" srcId="{8813CE3F-239D-4900-B1BD-003AF4EC88FD}" destId="{41EB829E-366C-4127-914C-5EB93334A79E}" srcOrd="0" destOrd="0" presId="urn:microsoft.com/office/officeart/2018/2/layout/IconVerticalSolidList"/>
    <dgm:cxn modelId="{F2DF2F37-91B4-4A27-B029-FF38821134B6}" type="presParOf" srcId="{8813CE3F-239D-4900-B1BD-003AF4EC88FD}" destId="{443D4E26-A0CE-4F42-8386-53CD3FB65D24}" srcOrd="1" destOrd="0" presId="urn:microsoft.com/office/officeart/2018/2/layout/IconVerticalSolidList"/>
    <dgm:cxn modelId="{372D7CFD-2CB8-45EF-94EB-FC3A2B1225B7}" type="presParOf" srcId="{8813CE3F-239D-4900-B1BD-003AF4EC88FD}" destId="{3D5DE4D2-5AF2-441F-A538-3B7BBEBA3298}" srcOrd="2" destOrd="0" presId="urn:microsoft.com/office/officeart/2018/2/layout/IconVerticalSolidList"/>
    <dgm:cxn modelId="{A3A99B73-C7D7-44E7-BC62-91754744B473}" type="presParOf" srcId="{8813CE3F-239D-4900-B1BD-003AF4EC88FD}" destId="{26812666-58D9-4397-8516-F79037103D1A}" srcOrd="3" destOrd="0" presId="urn:microsoft.com/office/officeart/2018/2/layout/IconVerticalSolidList"/>
    <dgm:cxn modelId="{6EBB44C3-F6AB-4CF2-BEE5-18FF119A3CAA}" type="presParOf" srcId="{55A826FC-BCB4-46B4-8020-8F0891B9D623}" destId="{391408EF-C89E-45EE-A12E-9ECBCB9F5BFE}" srcOrd="3" destOrd="0" presId="urn:microsoft.com/office/officeart/2018/2/layout/IconVerticalSolidList"/>
    <dgm:cxn modelId="{796CD5BE-7C1A-4A99-BB72-34CC5CDA5A1A}" type="presParOf" srcId="{55A826FC-BCB4-46B4-8020-8F0891B9D623}" destId="{A58E8241-969C-457F-8803-69F9AF3F9871}" srcOrd="4" destOrd="0" presId="urn:microsoft.com/office/officeart/2018/2/layout/IconVerticalSolidList"/>
    <dgm:cxn modelId="{066D19D4-E63E-492B-8DD6-0A9629B390C3}" type="presParOf" srcId="{A58E8241-969C-457F-8803-69F9AF3F9871}" destId="{31AC8CF4-EAD5-4363-BED6-F8EF48AB20EF}" srcOrd="0" destOrd="0" presId="urn:microsoft.com/office/officeart/2018/2/layout/IconVerticalSolidList"/>
    <dgm:cxn modelId="{5E2C8C07-8182-42DC-87BB-8AF6FB53A826}" type="presParOf" srcId="{A58E8241-969C-457F-8803-69F9AF3F9871}" destId="{71EC8C99-AFF3-4AF9-8311-A718C432160F}" srcOrd="1" destOrd="0" presId="urn:microsoft.com/office/officeart/2018/2/layout/IconVerticalSolidList"/>
    <dgm:cxn modelId="{3ED240B0-A7FF-41B0-97A2-11A6B6B01EF9}" type="presParOf" srcId="{A58E8241-969C-457F-8803-69F9AF3F9871}" destId="{25E8CA33-1D56-481E-B345-DA7B0F1023B4}" srcOrd="2" destOrd="0" presId="urn:microsoft.com/office/officeart/2018/2/layout/IconVerticalSolidList"/>
    <dgm:cxn modelId="{8F20C65D-D439-4485-B5FF-7C37A1818D8B}" type="presParOf" srcId="{A58E8241-969C-457F-8803-69F9AF3F9871}" destId="{242DE52F-A1BA-422E-8188-4F9B6553A2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19AD3C-013D-40C6-8600-B5CA1D6B6DE5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33D32B-2A39-45E1-B040-3EE72592D063}">
      <dgm:prSet/>
      <dgm:spPr/>
      <dgm:t>
        <a:bodyPr/>
        <a:lstStyle/>
        <a:p>
          <a:r>
            <a:rPr lang="en-US" dirty="0"/>
            <a:t>Google Flights API</a:t>
          </a:r>
        </a:p>
      </dgm:t>
    </dgm:pt>
    <dgm:pt modelId="{4CDBD1E1-AB24-4971-8D81-17C933EAD601}" type="parTrans" cxnId="{F3EA73A9-016F-443B-815F-7B3D3834BF42}">
      <dgm:prSet/>
      <dgm:spPr/>
      <dgm:t>
        <a:bodyPr/>
        <a:lstStyle/>
        <a:p>
          <a:endParaRPr lang="en-US"/>
        </a:p>
      </dgm:t>
    </dgm:pt>
    <dgm:pt modelId="{BF9481AD-07C2-4325-AE13-13F9CD9BB096}" type="sibTrans" cxnId="{F3EA73A9-016F-443B-815F-7B3D3834BF42}">
      <dgm:prSet/>
      <dgm:spPr/>
      <dgm:t>
        <a:bodyPr/>
        <a:lstStyle/>
        <a:p>
          <a:endParaRPr lang="en-US"/>
        </a:p>
      </dgm:t>
    </dgm:pt>
    <dgm:pt modelId="{D7BEF112-32B8-4836-8234-69B54DF7C182}">
      <dgm:prSet/>
      <dgm:spPr/>
      <dgm:t>
        <a:bodyPr/>
        <a:lstStyle/>
        <a:p>
          <a:r>
            <a:rPr lang="en-US"/>
            <a:t>TravelPort API</a:t>
          </a:r>
        </a:p>
      </dgm:t>
    </dgm:pt>
    <dgm:pt modelId="{FE4A58EA-2338-442A-8A4F-8F15023D94CF}" type="parTrans" cxnId="{41A19043-4FD1-4031-90BF-473D24254D51}">
      <dgm:prSet/>
      <dgm:spPr/>
      <dgm:t>
        <a:bodyPr/>
        <a:lstStyle/>
        <a:p>
          <a:endParaRPr lang="en-US"/>
        </a:p>
      </dgm:t>
    </dgm:pt>
    <dgm:pt modelId="{0BB8F613-8087-4858-94A8-F78902F68D9D}" type="sibTrans" cxnId="{41A19043-4FD1-4031-90BF-473D24254D51}">
      <dgm:prSet/>
      <dgm:spPr/>
      <dgm:t>
        <a:bodyPr/>
        <a:lstStyle/>
        <a:p>
          <a:endParaRPr lang="en-US"/>
        </a:p>
      </dgm:t>
    </dgm:pt>
    <dgm:pt modelId="{8818716C-DBEC-4CFB-B5F4-B2D206F32C28}">
      <dgm:prSet/>
      <dgm:spPr/>
      <dgm:t>
        <a:bodyPr/>
        <a:lstStyle/>
        <a:p>
          <a:r>
            <a:rPr lang="en-US" dirty="0"/>
            <a:t>Smart Device SDKs</a:t>
          </a:r>
        </a:p>
      </dgm:t>
    </dgm:pt>
    <dgm:pt modelId="{B4ED6C88-AE07-453E-BE50-358AD0020A77}" type="parTrans" cxnId="{E5779EE3-7D8F-458D-8E84-41AE2B2D304B}">
      <dgm:prSet/>
      <dgm:spPr/>
      <dgm:t>
        <a:bodyPr/>
        <a:lstStyle/>
        <a:p>
          <a:endParaRPr lang="en-US"/>
        </a:p>
      </dgm:t>
    </dgm:pt>
    <dgm:pt modelId="{B8FA46A6-A0D5-48FF-B359-D5CF506D79CE}" type="sibTrans" cxnId="{E5779EE3-7D8F-458D-8E84-41AE2B2D304B}">
      <dgm:prSet/>
      <dgm:spPr/>
      <dgm:t>
        <a:bodyPr/>
        <a:lstStyle/>
        <a:p>
          <a:endParaRPr lang="en-US"/>
        </a:p>
      </dgm:t>
    </dgm:pt>
    <dgm:pt modelId="{F2CE3CBB-449D-44DB-A742-D6BA1751319D}" type="pres">
      <dgm:prSet presAssocID="{0119AD3C-013D-40C6-8600-B5CA1D6B6DE5}" presName="linear" presStyleCnt="0">
        <dgm:presLayoutVars>
          <dgm:dir/>
          <dgm:resizeHandles val="exact"/>
        </dgm:presLayoutVars>
      </dgm:prSet>
      <dgm:spPr/>
    </dgm:pt>
    <dgm:pt modelId="{B7572562-F075-4AF1-B7FD-77F682A71D56}" type="pres">
      <dgm:prSet presAssocID="{7433D32B-2A39-45E1-B040-3EE72592D063}" presName="comp" presStyleCnt="0"/>
      <dgm:spPr/>
    </dgm:pt>
    <dgm:pt modelId="{2326D307-E41E-40B2-9C71-AE6C776529C7}" type="pres">
      <dgm:prSet presAssocID="{7433D32B-2A39-45E1-B040-3EE72592D063}" presName="box" presStyleLbl="node1" presStyleIdx="0" presStyleCnt="3"/>
      <dgm:spPr/>
    </dgm:pt>
    <dgm:pt modelId="{A0730177-8EF0-4978-B529-9A858B15004C}" type="pres">
      <dgm:prSet presAssocID="{7433D32B-2A39-45E1-B040-3EE72592D063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48CE6E71-D6E6-40F6-8C64-ECD69E6CCBB0}" type="pres">
      <dgm:prSet presAssocID="{7433D32B-2A39-45E1-B040-3EE72592D063}" presName="text" presStyleLbl="node1" presStyleIdx="0" presStyleCnt="3">
        <dgm:presLayoutVars>
          <dgm:bulletEnabled val="1"/>
        </dgm:presLayoutVars>
      </dgm:prSet>
      <dgm:spPr/>
    </dgm:pt>
    <dgm:pt modelId="{AFD4C13B-2ED0-4424-B645-A4B5618D7B96}" type="pres">
      <dgm:prSet presAssocID="{BF9481AD-07C2-4325-AE13-13F9CD9BB096}" presName="spacer" presStyleCnt="0"/>
      <dgm:spPr/>
    </dgm:pt>
    <dgm:pt modelId="{B532785B-1E8C-4209-9AB2-FE766E209CD6}" type="pres">
      <dgm:prSet presAssocID="{D7BEF112-32B8-4836-8234-69B54DF7C182}" presName="comp" presStyleCnt="0"/>
      <dgm:spPr/>
    </dgm:pt>
    <dgm:pt modelId="{78530FCC-564F-4AC9-843A-CE8910569AF9}" type="pres">
      <dgm:prSet presAssocID="{D7BEF112-32B8-4836-8234-69B54DF7C182}" presName="box" presStyleLbl="node1" presStyleIdx="1" presStyleCnt="3"/>
      <dgm:spPr/>
    </dgm:pt>
    <dgm:pt modelId="{EF22A402-3042-4FBE-A296-0AB118C2B508}" type="pres">
      <dgm:prSet presAssocID="{D7BEF112-32B8-4836-8234-69B54DF7C182}" presName="img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3000" b="-3000"/>
          </a:stretch>
        </a:blipFill>
      </dgm:spPr>
    </dgm:pt>
    <dgm:pt modelId="{C4820600-E686-4A1A-937B-F30418FDB19C}" type="pres">
      <dgm:prSet presAssocID="{D7BEF112-32B8-4836-8234-69B54DF7C182}" presName="text" presStyleLbl="node1" presStyleIdx="1" presStyleCnt="3">
        <dgm:presLayoutVars>
          <dgm:bulletEnabled val="1"/>
        </dgm:presLayoutVars>
      </dgm:prSet>
      <dgm:spPr/>
    </dgm:pt>
    <dgm:pt modelId="{ACA2CD00-13B4-42E4-8223-902C948B3730}" type="pres">
      <dgm:prSet presAssocID="{0BB8F613-8087-4858-94A8-F78902F68D9D}" presName="spacer" presStyleCnt="0"/>
      <dgm:spPr/>
    </dgm:pt>
    <dgm:pt modelId="{236B2B1B-DB60-45DA-B33A-F8058317628E}" type="pres">
      <dgm:prSet presAssocID="{8818716C-DBEC-4CFB-B5F4-B2D206F32C28}" presName="comp" presStyleCnt="0"/>
      <dgm:spPr/>
    </dgm:pt>
    <dgm:pt modelId="{72B8E165-120E-4DDE-B4F0-D9CF39F8096C}" type="pres">
      <dgm:prSet presAssocID="{8818716C-DBEC-4CFB-B5F4-B2D206F32C28}" presName="box" presStyleLbl="node1" presStyleIdx="2" presStyleCnt="3"/>
      <dgm:spPr/>
    </dgm:pt>
    <dgm:pt modelId="{D8931F42-A905-4B09-AA7A-F83DCD8EE8B2}" type="pres">
      <dgm:prSet presAssocID="{8818716C-DBEC-4CFB-B5F4-B2D206F32C28}" presName="img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l="-5000" r="-5000"/>
          </a:stretch>
        </a:blipFill>
      </dgm:spPr>
    </dgm:pt>
    <dgm:pt modelId="{392D0753-4E2A-4E1E-8DDF-E18211289C53}" type="pres">
      <dgm:prSet presAssocID="{8818716C-DBEC-4CFB-B5F4-B2D206F32C28}" presName="text" presStyleLbl="node1" presStyleIdx="2" presStyleCnt="3">
        <dgm:presLayoutVars>
          <dgm:bulletEnabled val="1"/>
        </dgm:presLayoutVars>
      </dgm:prSet>
      <dgm:spPr/>
    </dgm:pt>
  </dgm:ptLst>
  <dgm:cxnLst>
    <dgm:cxn modelId="{E9078200-8A90-4D8D-B894-2245566669FA}" type="presOf" srcId="{D7BEF112-32B8-4836-8234-69B54DF7C182}" destId="{78530FCC-564F-4AC9-843A-CE8910569AF9}" srcOrd="0" destOrd="0" presId="urn:microsoft.com/office/officeart/2005/8/layout/vList4"/>
    <dgm:cxn modelId="{1B038A32-A201-4A90-973B-125B48F866F9}" type="presOf" srcId="{D7BEF112-32B8-4836-8234-69B54DF7C182}" destId="{C4820600-E686-4A1A-937B-F30418FDB19C}" srcOrd="1" destOrd="0" presId="urn:microsoft.com/office/officeart/2005/8/layout/vList4"/>
    <dgm:cxn modelId="{41A19043-4FD1-4031-90BF-473D24254D51}" srcId="{0119AD3C-013D-40C6-8600-B5CA1D6B6DE5}" destId="{D7BEF112-32B8-4836-8234-69B54DF7C182}" srcOrd="1" destOrd="0" parTransId="{FE4A58EA-2338-442A-8A4F-8F15023D94CF}" sibTransId="{0BB8F613-8087-4858-94A8-F78902F68D9D}"/>
    <dgm:cxn modelId="{80854A8B-9C3F-4B76-A396-30EF9DD71001}" type="presOf" srcId="{7433D32B-2A39-45E1-B040-3EE72592D063}" destId="{2326D307-E41E-40B2-9C71-AE6C776529C7}" srcOrd="0" destOrd="0" presId="urn:microsoft.com/office/officeart/2005/8/layout/vList4"/>
    <dgm:cxn modelId="{F3EA73A9-016F-443B-815F-7B3D3834BF42}" srcId="{0119AD3C-013D-40C6-8600-B5CA1D6B6DE5}" destId="{7433D32B-2A39-45E1-B040-3EE72592D063}" srcOrd="0" destOrd="0" parTransId="{4CDBD1E1-AB24-4971-8D81-17C933EAD601}" sibTransId="{BF9481AD-07C2-4325-AE13-13F9CD9BB096}"/>
    <dgm:cxn modelId="{0A121DCB-F166-4496-99E8-837C60B2847C}" type="presOf" srcId="{8818716C-DBEC-4CFB-B5F4-B2D206F32C28}" destId="{72B8E165-120E-4DDE-B4F0-D9CF39F8096C}" srcOrd="0" destOrd="0" presId="urn:microsoft.com/office/officeart/2005/8/layout/vList4"/>
    <dgm:cxn modelId="{E5779EE3-7D8F-458D-8E84-41AE2B2D304B}" srcId="{0119AD3C-013D-40C6-8600-B5CA1D6B6DE5}" destId="{8818716C-DBEC-4CFB-B5F4-B2D206F32C28}" srcOrd="2" destOrd="0" parTransId="{B4ED6C88-AE07-453E-BE50-358AD0020A77}" sibTransId="{B8FA46A6-A0D5-48FF-B359-D5CF506D79CE}"/>
    <dgm:cxn modelId="{2A61C5EB-94EC-4887-B50F-589B07F12D50}" type="presOf" srcId="{0119AD3C-013D-40C6-8600-B5CA1D6B6DE5}" destId="{F2CE3CBB-449D-44DB-A742-D6BA1751319D}" srcOrd="0" destOrd="0" presId="urn:microsoft.com/office/officeart/2005/8/layout/vList4"/>
    <dgm:cxn modelId="{F58058F4-8DC0-46CC-806F-AFF16F584584}" type="presOf" srcId="{7433D32B-2A39-45E1-B040-3EE72592D063}" destId="{48CE6E71-D6E6-40F6-8C64-ECD69E6CCBB0}" srcOrd="1" destOrd="0" presId="urn:microsoft.com/office/officeart/2005/8/layout/vList4"/>
    <dgm:cxn modelId="{D3C2B5F9-A36F-414F-AD65-C1F4CD6339D2}" type="presOf" srcId="{8818716C-DBEC-4CFB-B5F4-B2D206F32C28}" destId="{392D0753-4E2A-4E1E-8DDF-E18211289C53}" srcOrd="1" destOrd="0" presId="urn:microsoft.com/office/officeart/2005/8/layout/vList4"/>
    <dgm:cxn modelId="{5EAE0D9B-DFCA-4E36-B0E1-4A6AA4352218}" type="presParOf" srcId="{F2CE3CBB-449D-44DB-A742-D6BA1751319D}" destId="{B7572562-F075-4AF1-B7FD-77F682A71D56}" srcOrd="0" destOrd="0" presId="urn:microsoft.com/office/officeart/2005/8/layout/vList4"/>
    <dgm:cxn modelId="{4B6159AB-F3EA-4926-A257-0831849E09A5}" type="presParOf" srcId="{B7572562-F075-4AF1-B7FD-77F682A71D56}" destId="{2326D307-E41E-40B2-9C71-AE6C776529C7}" srcOrd="0" destOrd="0" presId="urn:microsoft.com/office/officeart/2005/8/layout/vList4"/>
    <dgm:cxn modelId="{8FD1302E-9124-4F66-B4A8-25822E975236}" type="presParOf" srcId="{B7572562-F075-4AF1-B7FD-77F682A71D56}" destId="{A0730177-8EF0-4978-B529-9A858B15004C}" srcOrd="1" destOrd="0" presId="urn:microsoft.com/office/officeart/2005/8/layout/vList4"/>
    <dgm:cxn modelId="{F68A8F7B-C798-4D10-9434-89A22081D850}" type="presParOf" srcId="{B7572562-F075-4AF1-B7FD-77F682A71D56}" destId="{48CE6E71-D6E6-40F6-8C64-ECD69E6CCBB0}" srcOrd="2" destOrd="0" presId="urn:microsoft.com/office/officeart/2005/8/layout/vList4"/>
    <dgm:cxn modelId="{D2E788C5-A094-4EB1-8041-FFEA99746FFA}" type="presParOf" srcId="{F2CE3CBB-449D-44DB-A742-D6BA1751319D}" destId="{AFD4C13B-2ED0-4424-B645-A4B5618D7B96}" srcOrd="1" destOrd="0" presId="urn:microsoft.com/office/officeart/2005/8/layout/vList4"/>
    <dgm:cxn modelId="{A7ACB9AC-0F23-4FC0-A517-7FC62A0C12D0}" type="presParOf" srcId="{F2CE3CBB-449D-44DB-A742-D6BA1751319D}" destId="{B532785B-1E8C-4209-9AB2-FE766E209CD6}" srcOrd="2" destOrd="0" presId="urn:microsoft.com/office/officeart/2005/8/layout/vList4"/>
    <dgm:cxn modelId="{75408B84-D161-44BF-AE47-7B5CE767EEFD}" type="presParOf" srcId="{B532785B-1E8C-4209-9AB2-FE766E209CD6}" destId="{78530FCC-564F-4AC9-843A-CE8910569AF9}" srcOrd="0" destOrd="0" presId="urn:microsoft.com/office/officeart/2005/8/layout/vList4"/>
    <dgm:cxn modelId="{E3D3E961-459D-422D-A88D-C17D7C45CAD4}" type="presParOf" srcId="{B532785B-1E8C-4209-9AB2-FE766E209CD6}" destId="{EF22A402-3042-4FBE-A296-0AB118C2B508}" srcOrd="1" destOrd="0" presId="urn:microsoft.com/office/officeart/2005/8/layout/vList4"/>
    <dgm:cxn modelId="{A0E4C6B3-2048-472B-9334-551EB87F8AE4}" type="presParOf" srcId="{B532785B-1E8C-4209-9AB2-FE766E209CD6}" destId="{C4820600-E686-4A1A-937B-F30418FDB19C}" srcOrd="2" destOrd="0" presId="urn:microsoft.com/office/officeart/2005/8/layout/vList4"/>
    <dgm:cxn modelId="{C87A5DD5-018A-4839-AD8E-3BC8C496CCE1}" type="presParOf" srcId="{F2CE3CBB-449D-44DB-A742-D6BA1751319D}" destId="{ACA2CD00-13B4-42E4-8223-902C948B3730}" srcOrd="3" destOrd="0" presId="urn:microsoft.com/office/officeart/2005/8/layout/vList4"/>
    <dgm:cxn modelId="{A2C327A8-D2F7-4A33-A47E-722604220429}" type="presParOf" srcId="{F2CE3CBB-449D-44DB-A742-D6BA1751319D}" destId="{236B2B1B-DB60-45DA-B33A-F8058317628E}" srcOrd="4" destOrd="0" presId="urn:microsoft.com/office/officeart/2005/8/layout/vList4"/>
    <dgm:cxn modelId="{655331E3-97D2-4C82-90D3-CA230CBED179}" type="presParOf" srcId="{236B2B1B-DB60-45DA-B33A-F8058317628E}" destId="{72B8E165-120E-4DDE-B4F0-D9CF39F8096C}" srcOrd="0" destOrd="0" presId="urn:microsoft.com/office/officeart/2005/8/layout/vList4"/>
    <dgm:cxn modelId="{45B67FFE-AFB1-4F00-8FFA-004282DBA041}" type="presParOf" srcId="{236B2B1B-DB60-45DA-B33A-F8058317628E}" destId="{D8931F42-A905-4B09-AA7A-F83DCD8EE8B2}" srcOrd="1" destOrd="0" presId="urn:microsoft.com/office/officeart/2005/8/layout/vList4"/>
    <dgm:cxn modelId="{BF1657CB-633B-4099-B027-3B86E49EA698}" type="presParOf" srcId="{236B2B1B-DB60-45DA-B33A-F8058317628E}" destId="{392D0753-4E2A-4E1E-8DDF-E18211289C5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0A1B7B9-2E92-4634-B9DF-10C39977B34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DDF2E8A-BB48-492A-B987-852D0063581C}">
      <dgm:prSet/>
      <dgm:spPr/>
      <dgm:t>
        <a:bodyPr/>
        <a:lstStyle/>
        <a:p>
          <a:r>
            <a:rPr lang="en-US" i="1"/>
            <a:t>Google Travel</a:t>
          </a:r>
          <a:r>
            <a:rPr lang="en-US"/>
            <a:t>, Google, https://www.google.com/travel/flights. </a:t>
          </a:r>
        </a:p>
      </dgm:t>
    </dgm:pt>
    <dgm:pt modelId="{C3F2F26D-B798-4CB2-9656-3B872212CE3B}" type="parTrans" cxnId="{C2A5FDB1-02FB-468C-B3BF-B20A9E5213F2}">
      <dgm:prSet/>
      <dgm:spPr/>
      <dgm:t>
        <a:bodyPr/>
        <a:lstStyle/>
        <a:p>
          <a:endParaRPr lang="en-US"/>
        </a:p>
      </dgm:t>
    </dgm:pt>
    <dgm:pt modelId="{75854638-81BE-44CC-BCC6-E91A9650D608}" type="sibTrans" cxnId="{C2A5FDB1-02FB-468C-B3BF-B20A9E5213F2}">
      <dgm:prSet/>
      <dgm:spPr/>
      <dgm:t>
        <a:bodyPr/>
        <a:lstStyle/>
        <a:p>
          <a:endParaRPr lang="en-US"/>
        </a:p>
      </dgm:t>
    </dgm:pt>
    <dgm:pt modelId="{0E993AC3-7D99-4A0E-AF25-1A4752D9A1E3}">
      <dgm:prSet/>
      <dgm:spPr/>
      <dgm:t>
        <a:bodyPr/>
        <a:lstStyle/>
        <a:p>
          <a:r>
            <a:rPr lang="en-US" i="1"/>
            <a:t>Travelport</a:t>
          </a:r>
          <a:r>
            <a:rPr lang="en-US"/>
            <a:t>, 11 Feb. 2022, https://www.travelport.com/products/api. </a:t>
          </a:r>
        </a:p>
      </dgm:t>
    </dgm:pt>
    <dgm:pt modelId="{F858EE4D-674E-4EA6-A9D1-7F1A3A5FE559}" type="parTrans" cxnId="{EB14A576-3368-4F17-B19E-7E7DCA2A5E0F}">
      <dgm:prSet/>
      <dgm:spPr/>
      <dgm:t>
        <a:bodyPr/>
        <a:lstStyle/>
        <a:p>
          <a:endParaRPr lang="en-US"/>
        </a:p>
      </dgm:t>
    </dgm:pt>
    <dgm:pt modelId="{8F3DAA42-B945-43C3-AD42-583EACD96FC8}" type="sibTrans" cxnId="{EB14A576-3368-4F17-B19E-7E7DCA2A5E0F}">
      <dgm:prSet/>
      <dgm:spPr/>
      <dgm:t>
        <a:bodyPr/>
        <a:lstStyle/>
        <a:p>
          <a:endParaRPr lang="en-US"/>
        </a:p>
      </dgm:t>
    </dgm:pt>
    <dgm:pt modelId="{09715917-0AD2-4298-8888-76E74454BFDB}">
      <dgm:prSet/>
      <dgm:spPr/>
      <dgm:t>
        <a:bodyPr/>
        <a:lstStyle/>
        <a:p>
          <a:r>
            <a:rPr lang="en-US" i="1"/>
            <a:t>Google Fit  |  Google Developers</a:t>
          </a:r>
          <a:r>
            <a:rPr lang="en-US"/>
            <a:t>, Google, https://developers.google.com/fit. </a:t>
          </a:r>
        </a:p>
      </dgm:t>
    </dgm:pt>
    <dgm:pt modelId="{EB102343-705A-4754-BFC4-9D9A255843B2}" type="parTrans" cxnId="{2E575C6F-7355-4362-BDCD-1F081BC1C49A}">
      <dgm:prSet/>
      <dgm:spPr/>
      <dgm:t>
        <a:bodyPr/>
        <a:lstStyle/>
        <a:p>
          <a:endParaRPr lang="en-US"/>
        </a:p>
      </dgm:t>
    </dgm:pt>
    <dgm:pt modelId="{015B5109-C9FA-4D23-9BEB-B7B2C6ECA474}" type="sibTrans" cxnId="{2E575C6F-7355-4362-BDCD-1F081BC1C49A}">
      <dgm:prSet/>
      <dgm:spPr/>
      <dgm:t>
        <a:bodyPr/>
        <a:lstStyle/>
        <a:p>
          <a:endParaRPr lang="en-US"/>
        </a:p>
      </dgm:t>
    </dgm:pt>
    <dgm:pt modelId="{FE5ECBE9-9EFB-48FE-823D-0AFFA3BA1417}">
      <dgm:prSet/>
      <dgm:spPr/>
      <dgm:t>
        <a:bodyPr/>
        <a:lstStyle/>
        <a:p>
          <a:r>
            <a:rPr lang="en-US"/>
            <a:t>Inc., Apple. “Health and Fitness.” </a:t>
          </a:r>
          <a:r>
            <a:rPr lang="en-US" i="1"/>
            <a:t>Apple Developer</a:t>
          </a:r>
          <a:r>
            <a:rPr lang="en-US"/>
            <a:t>, https://developer.apple.com/health-fitness/. </a:t>
          </a:r>
        </a:p>
      </dgm:t>
    </dgm:pt>
    <dgm:pt modelId="{24A202B6-94D2-4B08-ABDA-7438D7D8C4FD}" type="parTrans" cxnId="{2F0CA8BA-EA06-43C8-AD8A-CA060C0D1E01}">
      <dgm:prSet/>
      <dgm:spPr/>
      <dgm:t>
        <a:bodyPr/>
        <a:lstStyle/>
        <a:p>
          <a:endParaRPr lang="en-US"/>
        </a:p>
      </dgm:t>
    </dgm:pt>
    <dgm:pt modelId="{56F36C9F-3AC4-4FEF-8A66-60EFDA2A370F}" type="sibTrans" cxnId="{2F0CA8BA-EA06-43C8-AD8A-CA060C0D1E01}">
      <dgm:prSet/>
      <dgm:spPr/>
      <dgm:t>
        <a:bodyPr/>
        <a:lstStyle/>
        <a:p>
          <a:endParaRPr lang="en-US"/>
        </a:p>
      </dgm:t>
    </dgm:pt>
    <dgm:pt modelId="{F3B117E3-F834-4469-9CBA-056B1E3B5E57}" type="pres">
      <dgm:prSet presAssocID="{F0A1B7B9-2E92-4634-B9DF-10C39977B349}" presName="linear" presStyleCnt="0">
        <dgm:presLayoutVars>
          <dgm:animLvl val="lvl"/>
          <dgm:resizeHandles val="exact"/>
        </dgm:presLayoutVars>
      </dgm:prSet>
      <dgm:spPr/>
    </dgm:pt>
    <dgm:pt modelId="{CECE15FD-6452-40BE-A7C8-35F8A793BF3D}" type="pres">
      <dgm:prSet presAssocID="{8DDF2E8A-BB48-492A-B987-852D0063581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B4B6877-42E9-44A4-8366-E020E114887A}" type="pres">
      <dgm:prSet presAssocID="{75854638-81BE-44CC-BCC6-E91A9650D608}" presName="spacer" presStyleCnt="0"/>
      <dgm:spPr/>
    </dgm:pt>
    <dgm:pt modelId="{983D07F0-B292-4F73-99CF-35523BFB3002}" type="pres">
      <dgm:prSet presAssocID="{0E993AC3-7D99-4A0E-AF25-1A4752D9A1E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F0BC30-BA29-4B9C-A519-7C19402B09AD}" type="pres">
      <dgm:prSet presAssocID="{8F3DAA42-B945-43C3-AD42-583EACD96FC8}" presName="spacer" presStyleCnt="0"/>
      <dgm:spPr/>
    </dgm:pt>
    <dgm:pt modelId="{CA660FC2-3336-4D55-A3FF-4BA36DF627AA}" type="pres">
      <dgm:prSet presAssocID="{09715917-0AD2-4298-8888-76E74454BFD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F6446E0-4995-4C4E-9DFF-5EFA7FE4BDEE}" type="pres">
      <dgm:prSet presAssocID="{015B5109-C9FA-4D23-9BEB-B7B2C6ECA474}" presName="spacer" presStyleCnt="0"/>
      <dgm:spPr/>
    </dgm:pt>
    <dgm:pt modelId="{ED748396-1688-499E-91BE-85D04C78FBCB}" type="pres">
      <dgm:prSet presAssocID="{FE5ECBE9-9EFB-48FE-823D-0AFFA3BA141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647CC68-281B-4495-B426-21AFD15892C7}" type="presOf" srcId="{0E993AC3-7D99-4A0E-AF25-1A4752D9A1E3}" destId="{983D07F0-B292-4F73-99CF-35523BFB3002}" srcOrd="0" destOrd="0" presId="urn:microsoft.com/office/officeart/2005/8/layout/vList2"/>
    <dgm:cxn modelId="{2E575C6F-7355-4362-BDCD-1F081BC1C49A}" srcId="{F0A1B7B9-2E92-4634-B9DF-10C39977B349}" destId="{09715917-0AD2-4298-8888-76E74454BFDB}" srcOrd="2" destOrd="0" parTransId="{EB102343-705A-4754-BFC4-9D9A255843B2}" sibTransId="{015B5109-C9FA-4D23-9BEB-B7B2C6ECA474}"/>
    <dgm:cxn modelId="{EB14A576-3368-4F17-B19E-7E7DCA2A5E0F}" srcId="{F0A1B7B9-2E92-4634-B9DF-10C39977B349}" destId="{0E993AC3-7D99-4A0E-AF25-1A4752D9A1E3}" srcOrd="1" destOrd="0" parTransId="{F858EE4D-674E-4EA6-A9D1-7F1A3A5FE559}" sibTransId="{8F3DAA42-B945-43C3-AD42-583EACD96FC8}"/>
    <dgm:cxn modelId="{F966E487-6D2A-438B-BE7B-6F0156A04ECA}" type="presOf" srcId="{FE5ECBE9-9EFB-48FE-823D-0AFFA3BA1417}" destId="{ED748396-1688-499E-91BE-85D04C78FBCB}" srcOrd="0" destOrd="0" presId="urn:microsoft.com/office/officeart/2005/8/layout/vList2"/>
    <dgm:cxn modelId="{C0266FA0-C361-4AB0-BEB5-6AE894ED2655}" type="presOf" srcId="{8DDF2E8A-BB48-492A-B987-852D0063581C}" destId="{CECE15FD-6452-40BE-A7C8-35F8A793BF3D}" srcOrd="0" destOrd="0" presId="urn:microsoft.com/office/officeart/2005/8/layout/vList2"/>
    <dgm:cxn modelId="{C2A5FDB1-02FB-468C-B3BF-B20A9E5213F2}" srcId="{F0A1B7B9-2E92-4634-B9DF-10C39977B349}" destId="{8DDF2E8A-BB48-492A-B987-852D0063581C}" srcOrd="0" destOrd="0" parTransId="{C3F2F26D-B798-4CB2-9656-3B872212CE3B}" sibTransId="{75854638-81BE-44CC-BCC6-E91A9650D608}"/>
    <dgm:cxn modelId="{2F0CA8BA-EA06-43C8-AD8A-CA060C0D1E01}" srcId="{F0A1B7B9-2E92-4634-B9DF-10C39977B349}" destId="{FE5ECBE9-9EFB-48FE-823D-0AFFA3BA1417}" srcOrd="3" destOrd="0" parTransId="{24A202B6-94D2-4B08-ABDA-7438D7D8C4FD}" sibTransId="{56F36C9F-3AC4-4FEF-8A66-60EFDA2A370F}"/>
    <dgm:cxn modelId="{84F290CD-9B7C-451E-A159-D945AD34B26A}" type="presOf" srcId="{09715917-0AD2-4298-8888-76E74454BFDB}" destId="{CA660FC2-3336-4D55-A3FF-4BA36DF627AA}" srcOrd="0" destOrd="0" presId="urn:microsoft.com/office/officeart/2005/8/layout/vList2"/>
    <dgm:cxn modelId="{0D24D2D7-0E4E-425C-A907-BE5041B71A0D}" type="presOf" srcId="{F0A1B7B9-2E92-4634-B9DF-10C39977B349}" destId="{F3B117E3-F834-4469-9CBA-056B1E3B5E57}" srcOrd="0" destOrd="0" presId="urn:microsoft.com/office/officeart/2005/8/layout/vList2"/>
    <dgm:cxn modelId="{7E3C450F-6297-440C-9AC1-B9C70B9F7248}" type="presParOf" srcId="{F3B117E3-F834-4469-9CBA-056B1E3B5E57}" destId="{CECE15FD-6452-40BE-A7C8-35F8A793BF3D}" srcOrd="0" destOrd="0" presId="urn:microsoft.com/office/officeart/2005/8/layout/vList2"/>
    <dgm:cxn modelId="{17F8AF30-435E-4329-A38D-738FA67563AB}" type="presParOf" srcId="{F3B117E3-F834-4469-9CBA-056B1E3B5E57}" destId="{AB4B6877-42E9-44A4-8366-E020E114887A}" srcOrd="1" destOrd="0" presId="urn:microsoft.com/office/officeart/2005/8/layout/vList2"/>
    <dgm:cxn modelId="{9C2CAE8B-AB67-41E5-B196-17165188E068}" type="presParOf" srcId="{F3B117E3-F834-4469-9CBA-056B1E3B5E57}" destId="{983D07F0-B292-4F73-99CF-35523BFB3002}" srcOrd="2" destOrd="0" presId="urn:microsoft.com/office/officeart/2005/8/layout/vList2"/>
    <dgm:cxn modelId="{D3E9B7B5-6044-4F3C-AFE5-DF2C0B9E92F2}" type="presParOf" srcId="{F3B117E3-F834-4469-9CBA-056B1E3B5E57}" destId="{FDF0BC30-BA29-4B9C-A519-7C19402B09AD}" srcOrd="3" destOrd="0" presId="urn:microsoft.com/office/officeart/2005/8/layout/vList2"/>
    <dgm:cxn modelId="{27B7B252-389F-4552-A3D8-803D400C7491}" type="presParOf" srcId="{F3B117E3-F834-4469-9CBA-056B1E3B5E57}" destId="{CA660FC2-3336-4D55-A3FF-4BA36DF627AA}" srcOrd="4" destOrd="0" presId="urn:microsoft.com/office/officeart/2005/8/layout/vList2"/>
    <dgm:cxn modelId="{0E59D07A-2176-416F-BF8D-1D2CC67D2021}" type="presParOf" srcId="{F3B117E3-F834-4469-9CBA-056B1E3B5E57}" destId="{FF6446E0-4995-4C4E-9DFF-5EFA7FE4BDEE}" srcOrd="5" destOrd="0" presId="urn:microsoft.com/office/officeart/2005/8/layout/vList2"/>
    <dgm:cxn modelId="{4D94F2A0-EB9C-47FD-800C-F41F985EA69A}" type="presParOf" srcId="{F3B117E3-F834-4469-9CBA-056B1E3B5E57}" destId="{ED748396-1688-499E-91BE-85D04C78FBC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A6035-3197-44D2-BF5C-9DCE50E33625}">
      <dsp:nvSpPr>
        <dsp:cNvPr id="0" name=""/>
        <dsp:cNvSpPr/>
      </dsp:nvSpPr>
      <dsp:spPr>
        <a:xfrm>
          <a:off x="4267200" y="1545647"/>
          <a:ext cx="3019075" cy="523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985"/>
              </a:lnTo>
              <a:lnTo>
                <a:pt x="3019075" y="261985"/>
              </a:lnTo>
              <a:lnTo>
                <a:pt x="3019075" y="523971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10874A-6594-489A-9FE4-47863EEC4A38}">
      <dsp:nvSpPr>
        <dsp:cNvPr id="0" name=""/>
        <dsp:cNvSpPr/>
      </dsp:nvSpPr>
      <dsp:spPr>
        <a:xfrm>
          <a:off x="4221480" y="1545647"/>
          <a:ext cx="91440" cy="5239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3971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9675E-0E70-4491-BEE5-E3117502A6D1}">
      <dsp:nvSpPr>
        <dsp:cNvPr id="0" name=""/>
        <dsp:cNvSpPr/>
      </dsp:nvSpPr>
      <dsp:spPr>
        <a:xfrm>
          <a:off x="1248124" y="1545647"/>
          <a:ext cx="3019075" cy="523971"/>
        </a:xfrm>
        <a:custGeom>
          <a:avLst/>
          <a:gdLst/>
          <a:ahLst/>
          <a:cxnLst/>
          <a:rect l="0" t="0" r="0" b="0"/>
          <a:pathLst>
            <a:path>
              <a:moveTo>
                <a:pt x="3019075" y="0"/>
              </a:moveTo>
              <a:lnTo>
                <a:pt x="3019075" y="261985"/>
              </a:lnTo>
              <a:lnTo>
                <a:pt x="0" y="261985"/>
              </a:lnTo>
              <a:lnTo>
                <a:pt x="0" y="523971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C574C-F1F6-48A4-9B96-6B12AB7E559A}">
      <dsp:nvSpPr>
        <dsp:cNvPr id="0" name=""/>
        <dsp:cNvSpPr/>
      </dsp:nvSpPr>
      <dsp:spPr>
        <a:xfrm>
          <a:off x="3019648" y="298095"/>
          <a:ext cx="2495103" cy="124755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Flight Information</a:t>
          </a:r>
        </a:p>
      </dsp:txBody>
      <dsp:txXfrm>
        <a:off x="3019648" y="298095"/>
        <a:ext cx="2495103" cy="1247551"/>
      </dsp:txXfrm>
    </dsp:sp>
    <dsp:sp modelId="{808274E6-9058-484B-B9DE-E68455166CDA}">
      <dsp:nvSpPr>
        <dsp:cNvPr id="0" name=""/>
        <dsp:cNvSpPr/>
      </dsp:nvSpPr>
      <dsp:spPr>
        <a:xfrm>
          <a:off x="572" y="2069619"/>
          <a:ext cx="2495103" cy="124755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Price</a:t>
          </a:r>
        </a:p>
      </dsp:txBody>
      <dsp:txXfrm>
        <a:off x="572" y="2069619"/>
        <a:ext cx="2495103" cy="1247551"/>
      </dsp:txXfrm>
    </dsp:sp>
    <dsp:sp modelId="{6BF5491A-BAD2-4472-BA3E-1043005EB293}">
      <dsp:nvSpPr>
        <dsp:cNvPr id="0" name=""/>
        <dsp:cNvSpPr/>
      </dsp:nvSpPr>
      <dsp:spPr>
        <a:xfrm>
          <a:off x="3019648" y="2069619"/>
          <a:ext cx="2495103" cy="124755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Legroom</a:t>
          </a:r>
        </a:p>
      </dsp:txBody>
      <dsp:txXfrm>
        <a:off x="3019648" y="2069619"/>
        <a:ext cx="2495103" cy="1247551"/>
      </dsp:txXfrm>
    </dsp:sp>
    <dsp:sp modelId="{EFEDFF35-563A-4A19-A3B2-87E4817DEF60}">
      <dsp:nvSpPr>
        <dsp:cNvPr id="0" name=""/>
        <dsp:cNvSpPr/>
      </dsp:nvSpPr>
      <dsp:spPr>
        <a:xfrm>
          <a:off x="6038723" y="2069619"/>
          <a:ext cx="2495103" cy="124755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Amenities</a:t>
          </a:r>
        </a:p>
      </dsp:txBody>
      <dsp:txXfrm>
        <a:off x="6038723" y="2069619"/>
        <a:ext cx="2495103" cy="12475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255D6-0761-4D5E-9B38-097B29A82C3D}">
      <dsp:nvSpPr>
        <dsp:cNvPr id="0" name=""/>
        <dsp:cNvSpPr/>
      </dsp:nvSpPr>
      <dsp:spPr>
        <a:xfrm>
          <a:off x="1747" y="0"/>
          <a:ext cx="1831208" cy="36152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Sleep tracking</a:t>
          </a:r>
        </a:p>
      </dsp:txBody>
      <dsp:txXfrm>
        <a:off x="1747" y="1446106"/>
        <a:ext cx="1831208" cy="1446106"/>
      </dsp:txXfrm>
    </dsp:sp>
    <dsp:sp modelId="{5F733133-7128-44DF-928C-BED5A96B5BA9}">
      <dsp:nvSpPr>
        <dsp:cNvPr id="0" name=""/>
        <dsp:cNvSpPr/>
      </dsp:nvSpPr>
      <dsp:spPr>
        <a:xfrm>
          <a:off x="315409" y="216916"/>
          <a:ext cx="1203883" cy="120388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9D33C-38CE-4485-8308-FF1817CF80FA}">
      <dsp:nvSpPr>
        <dsp:cNvPr id="0" name=""/>
        <dsp:cNvSpPr/>
      </dsp:nvSpPr>
      <dsp:spPr>
        <a:xfrm>
          <a:off x="1887891" y="0"/>
          <a:ext cx="1831208" cy="36152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Accelerometer</a:t>
          </a:r>
        </a:p>
      </dsp:txBody>
      <dsp:txXfrm>
        <a:off x="1887891" y="1446106"/>
        <a:ext cx="1831208" cy="1446106"/>
      </dsp:txXfrm>
    </dsp:sp>
    <dsp:sp modelId="{87E01B95-CCD3-4D32-9B46-B3A351EFD71E}">
      <dsp:nvSpPr>
        <dsp:cNvPr id="0" name=""/>
        <dsp:cNvSpPr/>
      </dsp:nvSpPr>
      <dsp:spPr>
        <a:xfrm>
          <a:off x="2201554" y="216916"/>
          <a:ext cx="1203883" cy="120388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4FDD22-3BEF-4C1F-8E04-DF22C06CFDE7}">
      <dsp:nvSpPr>
        <dsp:cNvPr id="0" name=""/>
        <dsp:cNvSpPr/>
      </dsp:nvSpPr>
      <dsp:spPr>
        <a:xfrm>
          <a:off x="3774036" y="0"/>
          <a:ext cx="1831208" cy="36152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Heart Rate Sensor</a:t>
          </a:r>
        </a:p>
      </dsp:txBody>
      <dsp:txXfrm>
        <a:off x="3774036" y="1446106"/>
        <a:ext cx="1831208" cy="1446106"/>
      </dsp:txXfrm>
    </dsp:sp>
    <dsp:sp modelId="{A2EB86CC-4CE4-4593-B2F2-2D7BD93A08BB}">
      <dsp:nvSpPr>
        <dsp:cNvPr id="0" name=""/>
        <dsp:cNvSpPr/>
      </dsp:nvSpPr>
      <dsp:spPr>
        <a:xfrm>
          <a:off x="4087698" y="216916"/>
          <a:ext cx="1203883" cy="120388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79E764-DC61-4CD3-8605-BF559DA6DF49}">
      <dsp:nvSpPr>
        <dsp:cNvPr id="0" name=""/>
        <dsp:cNvSpPr/>
      </dsp:nvSpPr>
      <dsp:spPr>
        <a:xfrm>
          <a:off x="5660181" y="0"/>
          <a:ext cx="1831208" cy="36152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Oximeter</a:t>
          </a:r>
        </a:p>
      </dsp:txBody>
      <dsp:txXfrm>
        <a:off x="5660181" y="1446106"/>
        <a:ext cx="1831208" cy="1446106"/>
      </dsp:txXfrm>
    </dsp:sp>
    <dsp:sp modelId="{7B3FB217-D234-494F-BFD2-B7AAE594117B}">
      <dsp:nvSpPr>
        <dsp:cNvPr id="0" name=""/>
        <dsp:cNvSpPr/>
      </dsp:nvSpPr>
      <dsp:spPr>
        <a:xfrm>
          <a:off x="5973843" y="216916"/>
          <a:ext cx="1203883" cy="1203883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3FEA9-CB26-4288-858A-15AF7E2B64F4}">
      <dsp:nvSpPr>
        <dsp:cNvPr id="0" name=""/>
        <dsp:cNvSpPr/>
      </dsp:nvSpPr>
      <dsp:spPr>
        <a:xfrm>
          <a:off x="299725" y="2892213"/>
          <a:ext cx="6893686" cy="54229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81055-CA06-41A7-9EE2-174383F19DDC}">
      <dsp:nvSpPr>
        <dsp:cNvPr id="0" name=""/>
        <dsp:cNvSpPr/>
      </dsp:nvSpPr>
      <dsp:spPr>
        <a:xfrm>
          <a:off x="3442471" y="1965452"/>
          <a:ext cx="1649456" cy="1649456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Dreamline Score</a:t>
          </a:r>
        </a:p>
      </dsp:txBody>
      <dsp:txXfrm>
        <a:off x="3684028" y="2207009"/>
        <a:ext cx="1166342" cy="1166342"/>
      </dsp:txXfrm>
    </dsp:sp>
    <dsp:sp modelId="{B4758576-C9EB-4E9B-B1C5-BC9C97FDE2CF}">
      <dsp:nvSpPr>
        <dsp:cNvPr id="0" name=""/>
        <dsp:cNvSpPr/>
      </dsp:nvSpPr>
      <dsp:spPr>
        <a:xfrm rot="12900000">
          <a:off x="2380992" y="1677169"/>
          <a:ext cx="1264693" cy="470095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554159-2556-4D24-92D8-0500C4532DB8}">
      <dsp:nvSpPr>
        <dsp:cNvPr id="0" name=""/>
        <dsp:cNvSpPr/>
      </dsp:nvSpPr>
      <dsp:spPr>
        <a:xfrm>
          <a:off x="1711859" y="922724"/>
          <a:ext cx="1566983" cy="12535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Flight information</a:t>
          </a:r>
        </a:p>
      </dsp:txBody>
      <dsp:txXfrm>
        <a:off x="1748575" y="959440"/>
        <a:ext cx="1493551" cy="1180154"/>
      </dsp:txXfrm>
    </dsp:sp>
    <dsp:sp modelId="{2C520EB8-E3A5-4A02-A167-627D915EAD5E}">
      <dsp:nvSpPr>
        <dsp:cNvPr id="0" name=""/>
        <dsp:cNvSpPr/>
      </dsp:nvSpPr>
      <dsp:spPr>
        <a:xfrm rot="16200000">
          <a:off x="3634853" y="1024451"/>
          <a:ext cx="1264693" cy="470095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CE0BD2-2B27-420B-81E0-9BE677F614E0}">
      <dsp:nvSpPr>
        <dsp:cNvPr id="0" name=""/>
        <dsp:cNvSpPr/>
      </dsp:nvSpPr>
      <dsp:spPr>
        <a:xfrm>
          <a:off x="3483708" y="358"/>
          <a:ext cx="1566983" cy="12535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Smart Device Data</a:t>
          </a:r>
        </a:p>
      </dsp:txBody>
      <dsp:txXfrm>
        <a:off x="3520424" y="37074"/>
        <a:ext cx="1493551" cy="1180154"/>
      </dsp:txXfrm>
    </dsp:sp>
    <dsp:sp modelId="{5B333239-FFF8-4523-B09D-F3B8D58FA35F}">
      <dsp:nvSpPr>
        <dsp:cNvPr id="0" name=""/>
        <dsp:cNvSpPr/>
      </dsp:nvSpPr>
      <dsp:spPr>
        <a:xfrm rot="19500000">
          <a:off x="4888713" y="1677169"/>
          <a:ext cx="1264693" cy="470095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435F56-4EFD-4827-BFA8-2D9EB3FC4B7D}">
      <dsp:nvSpPr>
        <dsp:cNvPr id="0" name=""/>
        <dsp:cNvSpPr/>
      </dsp:nvSpPr>
      <dsp:spPr>
        <a:xfrm>
          <a:off x="5255557" y="922724"/>
          <a:ext cx="1566983" cy="12535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User Feedback</a:t>
          </a:r>
        </a:p>
      </dsp:txBody>
      <dsp:txXfrm>
        <a:off x="5292273" y="959440"/>
        <a:ext cx="1493551" cy="11801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13516-653E-4D20-9B79-4E6E51F66F15}">
      <dsp:nvSpPr>
        <dsp:cNvPr id="0" name=""/>
        <dsp:cNvSpPr/>
      </dsp:nvSpPr>
      <dsp:spPr>
        <a:xfrm>
          <a:off x="0" y="582"/>
          <a:ext cx="6190459" cy="13621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9342D6-CFAD-454A-BC0E-B91624AF5C94}">
      <dsp:nvSpPr>
        <dsp:cNvPr id="0" name=""/>
        <dsp:cNvSpPr/>
      </dsp:nvSpPr>
      <dsp:spPr>
        <a:xfrm>
          <a:off x="412052" y="307067"/>
          <a:ext cx="749186" cy="7491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E9A72-D844-4885-A85E-A1D30035A1E0}">
      <dsp:nvSpPr>
        <dsp:cNvPr id="0" name=""/>
        <dsp:cNvSpPr/>
      </dsp:nvSpPr>
      <dsp:spPr>
        <a:xfrm>
          <a:off x="1573291" y="582"/>
          <a:ext cx="4617167" cy="1362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162" tIns="144162" rIns="144162" bIns="1441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Functionality</a:t>
          </a:r>
        </a:p>
      </dsp:txBody>
      <dsp:txXfrm>
        <a:off x="1573291" y="582"/>
        <a:ext cx="4617167" cy="1362156"/>
      </dsp:txXfrm>
    </dsp:sp>
    <dsp:sp modelId="{41EB829E-366C-4127-914C-5EB93334A79E}">
      <dsp:nvSpPr>
        <dsp:cNvPr id="0" name=""/>
        <dsp:cNvSpPr/>
      </dsp:nvSpPr>
      <dsp:spPr>
        <a:xfrm>
          <a:off x="0" y="1703278"/>
          <a:ext cx="6190459" cy="13621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3D4E26-A0CE-4F42-8386-53CD3FB65D24}">
      <dsp:nvSpPr>
        <dsp:cNvPr id="0" name=""/>
        <dsp:cNvSpPr/>
      </dsp:nvSpPr>
      <dsp:spPr>
        <a:xfrm>
          <a:off x="412052" y="2009763"/>
          <a:ext cx="749186" cy="7491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12666-58D9-4397-8516-F79037103D1A}">
      <dsp:nvSpPr>
        <dsp:cNvPr id="0" name=""/>
        <dsp:cNvSpPr/>
      </dsp:nvSpPr>
      <dsp:spPr>
        <a:xfrm>
          <a:off x="1573291" y="1703278"/>
          <a:ext cx="4617167" cy="1362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162" tIns="144162" rIns="144162" bIns="1441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Dependability</a:t>
          </a:r>
        </a:p>
      </dsp:txBody>
      <dsp:txXfrm>
        <a:off x="1573291" y="1703278"/>
        <a:ext cx="4617167" cy="1362156"/>
      </dsp:txXfrm>
    </dsp:sp>
    <dsp:sp modelId="{31AC8CF4-EAD5-4363-BED6-F8EF48AB20EF}">
      <dsp:nvSpPr>
        <dsp:cNvPr id="0" name=""/>
        <dsp:cNvSpPr/>
      </dsp:nvSpPr>
      <dsp:spPr>
        <a:xfrm>
          <a:off x="0" y="3405974"/>
          <a:ext cx="6190459" cy="13621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EC8C99-AFF3-4AF9-8311-A718C432160F}">
      <dsp:nvSpPr>
        <dsp:cNvPr id="0" name=""/>
        <dsp:cNvSpPr/>
      </dsp:nvSpPr>
      <dsp:spPr>
        <a:xfrm>
          <a:off x="412052" y="3712459"/>
          <a:ext cx="749186" cy="7491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DE52F-A1BA-422E-8188-4F9B6553A21E}">
      <dsp:nvSpPr>
        <dsp:cNvPr id="0" name=""/>
        <dsp:cNvSpPr/>
      </dsp:nvSpPr>
      <dsp:spPr>
        <a:xfrm>
          <a:off x="1573291" y="3405974"/>
          <a:ext cx="4617167" cy="1362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162" tIns="144162" rIns="144162" bIns="1441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Precision/Accuracy</a:t>
          </a:r>
        </a:p>
      </dsp:txBody>
      <dsp:txXfrm>
        <a:off x="1573291" y="3405974"/>
        <a:ext cx="4617167" cy="13621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6D307-E41E-40B2-9C71-AE6C776529C7}">
      <dsp:nvSpPr>
        <dsp:cNvPr id="0" name=""/>
        <dsp:cNvSpPr/>
      </dsp:nvSpPr>
      <dsp:spPr>
        <a:xfrm>
          <a:off x="0" y="0"/>
          <a:ext cx="8534400" cy="1129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Google Flights API</a:t>
          </a:r>
        </a:p>
      </dsp:txBody>
      <dsp:txXfrm>
        <a:off x="1819857" y="0"/>
        <a:ext cx="6714542" cy="1129770"/>
      </dsp:txXfrm>
    </dsp:sp>
    <dsp:sp modelId="{A0730177-8EF0-4978-B529-9A858B15004C}">
      <dsp:nvSpPr>
        <dsp:cNvPr id="0" name=""/>
        <dsp:cNvSpPr/>
      </dsp:nvSpPr>
      <dsp:spPr>
        <a:xfrm>
          <a:off x="112977" y="112977"/>
          <a:ext cx="1706880" cy="90381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30FCC-564F-4AC9-843A-CE8910569AF9}">
      <dsp:nvSpPr>
        <dsp:cNvPr id="0" name=""/>
        <dsp:cNvSpPr/>
      </dsp:nvSpPr>
      <dsp:spPr>
        <a:xfrm>
          <a:off x="0" y="1242748"/>
          <a:ext cx="8534400" cy="1129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TravelPort API</a:t>
          </a:r>
        </a:p>
      </dsp:txBody>
      <dsp:txXfrm>
        <a:off x="1819857" y="1242748"/>
        <a:ext cx="6714542" cy="1129770"/>
      </dsp:txXfrm>
    </dsp:sp>
    <dsp:sp modelId="{EF22A402-3042-4FBE-A296-0AB118C2B508}">
      <dsp:nvSpPr>
        <dsp:cNvPr id="0" name=""/>
        <dsp:cNvSpPr/>
      </dsp:nvSpPr>
      <dsp:spPr>
        <a:xfrm>
          <a:off x="112977" y="1355725"/>
          <a:ext cx="1706880" cy="90381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3000" b="-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B8E165-120E-4DDE-B4F0-D9CF39F8096C}">
      <dsp:nvSpPr>
        <dsp:cNvPr id="0" name=""/>
        <dsp:cNvSpPr/>
      </dsp:nvSpPr>
      <dsp:spPr>
        <a:xfrm>
          <a:off x="0" y="2485496"/>
          <a:ext cx="8534400" cy="1129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Smart Device SDKs</a:t>
          </a:r>
        </a:p>
      </dsp:txBody>
      <dsp:txXfrm>
        <a:off x="1819857" y="2485496"/>
        <a:ext cx="6714542" cy="1129770"/>
      </dsp:txXfrm>
    </dsp:sp>
    <dsp:sp modelId="{D8931F42-A905-4B09-AA7A-F83DCD8EE8B2}">
      <dsp:nvSpPr>
        <dsp:cNvPr id="0" name=""/>
        <dsp:cNvSpPr/>
      </dsp:nvSpPr>
      <dsp:spPr>
        <a:xfrm>
          <a:off x="112977" y="2598473"/>
          <a:ext cx="1706880" cy="90381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l="-5000" r="-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CE15FD-6452-40BE-A7C8-35F8A793BF3D}">
      <dsp:nvSpPr>
        <dsp:cNvPr id="0" name=""/>
        <dsp:cNvSpPr/>
      </dsp:nvSpPr>
      <dsp:spPr>
        <a:xfrm>
          <a:off x="0" y="60331"/>
          <a:ext cx="6190459" cy="111881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/>
            <a:t>Google Travel</a:t>
          </a:r>
          <a:r>
            <a:rPr lang="en-US" sz="2000" kern="1200"/>
            <a:t>, Google, https://www.google.com/travel/flights. </a:t>
          </a:r>
        </a:p>
      </dsp:txBody>
      <dsp:txXfrm>
        <a:off x="54616" y="114947"/>
        <a:ext cx="6081227" cy="1009580"/>
      </dsp:txXfrm>
    </dsp:sp>
    <dsp:sp modelId="{983D07F0-B292-4F73-99CF-35523BFB3002}">
      <dsp:nvSpPr>
        <dsp:cNvPr id="0" name=""/>
        <dsp:cNvSpPr/>
      </dsp:nvSpPr>
      <dsp:spPr>
        <a:xfrm>
          <a:off x="0" y="1236744"/>
          <a:ext cx="6190459" cy="1118812"/>
        </a:xfrm>
        <a:prstGeom prst="roundRect">
          <a:avLst/>
        </a:prstGeom>
        <a:solidFill>
          <a:schemeClr val="accent2">
            <a:hueOff val="-2918144"/>
            <a:satOff val="-2633"/>
            <a:lumOff val="-58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/>
            <a:t>Travelport</a:t>
          </a:r>
          <a:r>
            <a:rPr lang="en-US" sz="2000" kern="1200"/>
            <a:t>, 11 Feb. 2022, https://www.travelport.com/products/api. </a:t>
          </a:r>
        </a:p>
      </dsp:txBody>
      <dsp:txXfrm>
        <a:off x="54616" y="1291360"/>
        <a:ext cx="6081227" cy="1009580"/>
      </dsp:txXfrm>
    </dsp:sp>
    <dsp:sp modelId="{CA660FC2-3336-4D55-A3FF-4BA36DF627AA}">
      <dsp:nvSpPr>
        <dsp:cNvPr id="0" name=""/>
        <dsp:cNvSpPr/>
      </dsp:nvSpPr>
      <dsp:spPr>
        <a:xfrm>
          <a:off x="0" y="2413156"/>
          <a:ext cx="6190459" cy="1118812"/>
        </a:xfrm>
        <a:prstGeom prst="roundRect">
          <a:avLst/>
        </a:prstGeom>
        <a:solidFill>
          <a:schemeClr val="accent2">
            <a:hueOff val="-5836287"/>
            <a:satOff val="-5267"/>
            <a:lumOff val="-117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/>
            <a:t>Google Fit  |  Google Developers</a:t>
          </a:r>
          <a:r>
            <a:rPr lang="en-US" sz="2000" kern="1200"/>
            <a:t>, Google, https://developers.google.com/fit. </a:t>
          </a:r>
        </a:p>
      </dsp:txBody>
      <dsp:txXfrm>
        <a:off x="54616" y="2467772"/>
        <a:ext cx="6081227" cy="1009580"/>
      </dsp:txXfrm>
    </dsp:sp>
    <dsp:sp modelId="{ED748396-1688-499E-91BE-85D04C78FBCB}">
      <dsp:nvSpPr>
        <dsp:cNvPr id="0" name=""/>
        <dsp:cNvSpPr/>
      </dsp:nvSpPr>
      <dsp:spPr>
        <a:xfrm>
          <a:off x="0" y="3589569"/>
          <a:ext cx="6190459" cy="1118812"/>
        </a:xfrm>
        <a:prstGeom prst="roundRect">
          <a:avLst/>
        </a:prstGeom>
        <a:solidFill>
          <a:schemeClr val="accent2">
            <a:hueOff val="-8754431"/>
            <a:satOff val="-7900"/>
            <a:lumOff val="-176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Inc., Apple. “Health and Fitness.” </a:t>
          </a:r>
          <a:r>
            <a:rPr lang="en-US" sz="2000" i="1" kern="1200"/>
            <a:t>Apple Developer</a:t>
          </a:r>
          <a:r>
            <a:rPr lang="en-US" sz="2000" kern="1200"/>
            <a:t>, https://developer.apple.com/health-fitness/. </a:t>
          </a:r>
        </a:p>
      </dsp:txBody>
      <dsp:txXfrm>
        <a:off x="54616" y="3644185"/>
        <a:ext cx="6081227" cy="1009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8325-F130-43E1-8947-D74F2DA57E3D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3C03-3862-4C13-AAFC-74A86C751BA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84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8325-F130-43E1-8947-D74F2DA57E3D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3C03-3862-4C13-AAFC-74A86C75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0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8325-F130-43E1-8947-D74F2DA57E3D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3C03-3862-4C13-AAFC-74A86C75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17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8325-F130-43E1-8947-D74F2DA57E3D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3C03-3862-4C13-AAFC-74A86C751BA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6916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8325-F130-43E1-8947-D74F2DA57E3D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3C03-3862-4C13-AAFC-74A86C75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95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8325-F130-43E1-8947-D74F2DA57E3D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3C03-3862-4C13-AAFC-74A86C751BA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316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8325-F130-43E1-8947-D74F2DA57E3D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3C03-3862-4C13-AAFC-74A86C75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55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8325-F130-43E1-8947-D74F2DA57E3D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3C03-3862-4C13-AAFC-74A86C75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5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8325-F130-43E1-8947-D74F2DA57E3D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3C03-3862-4C13-AAFC-74A86C75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92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8325-F130-43E1-8947-D74F2DA57E3D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3C03-3862-4C13-AAFC-74A86C75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59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8325-F130-43E1-8947-D74F2DA57E3D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3C03-3862-4C13-AAFC-74A86C75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2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8325-F130-43E1-8947-D74F2DA57E3D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3C03-3862-4C13-AAFC-74A86C75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09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8325-F130-43E1-8947-D74F2DA57E3D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3C03-3862-4C13-AAFC-74A86C75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8325-F130-43E1-8947-D74F2DA57E3D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3C03-3862-4C13-AAFC-74A86C75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63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8325-F130-43E1-8947-D74F2DA57E3D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3C03-3862-4C13-AAFC-74A86C75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8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8325-F130-43E1-8947-D74F2DA57E3D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3C03-3862-4C13-AAFC-74A86C75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27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8325-F130-43E1-8947-D74F2DA57E3D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3C03-3862-4C13-AAFC-74A86C75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89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81D8325-F130-43E1-8947-D74F2DA57E3D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CFB3C03-3862-4C13-AAFC-74A86C75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428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airplane flying over clouds&#10;&#10;Description automatically generated with low confidence">
            <a:extLst>
              <a:ext uri="{FF2B5EF4-FFF2-40B4-BE49-F238E27FC236}">
                <a16:creationId xmlns:a16="http://schemas.microsoft.com/office/drawing/2014/main" id="{F00AF895-73BE-4E18-ACA9-AB76C09B9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07640-9447-4014-B429-A6BEE8F11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870030"/>
            <a:ext cx="8001000" cy="2971801"/>
          </a:xfrm>
        </p:spPr>
        <p:txBody>
          <a:bodyPr/>
          <a:lstStyle/>
          <a:p>
            <a:r>
              <a:rPr lang="en-US"/>
              <a:t>Dreamline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A90D4-1977-4283-88A8-5DAD06DBA9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040637"/>
            <a:ext cx="6400800" cy="1947333"/>
          </a:xfrm>
        </p:spPr>
        <p:txBody>
          <a:bodyPr/>
          <a:lstStyle/>
          <a:p>
            <a:r>
              <a:rPr lang="en-US"/>
              <a:t>Brian </a:t>
            </a:r>
            <a:r>
              <a:rPr lang="en-US" err="1"/>
              <a:t>Kopec</a:t>
            </a:r>
            <a:r>
              <a:rPr lang="en-US"/>
              <a:t>, Cole Pearson, </a:t>
            </a:r>
            <a:r>
              <a:rPr lang="en-US" err="1"/>
              <a:t>Harshal</a:t>
            </a:r>
            <a:r>
              <a:rPr lang="en-US"/>
              <a:t> Patel, </a:t>
            </a:r>
          </a:p>
          <a:p>
            <a:r>
              <a:rPr lang="en-US"/>
              <a:t>Nausherwan Tirmizi</a:t>
            </a:r>
          </a:p>
        </p:txBody>
      </p:sp>
    </p:spTree>
    <p:extLst>
      <p:ext uri="{BB962C8B-B14F-4D97-AF65-F5344CB8AC3E}">
        <p14:creationId xmlns:p14="http://schemas.microsoft.com/office/powerpoint/2010/main" val="411482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433E-CF83-4D88-A27F-B4114A96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Ideas for solutions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998DB25-1009-465E-84D2-66F0B7DAC1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580723"/>
              </p:ext>
            </p:extLst>
          </p:nvPr>
        </p:nvGraphicFramePr>
        <p:xfrm>
          <a:off x="684212" y="685800"/>
          <a:ext cx="8534400" cy="361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8746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8">
            <a:extLst>
              <a:ext uri="{FF2B5EF4-FFF2-40B4-BE49-F238E27FC236}">
                <a16:creationId xmlns:a16="http://schemas.microsoft.com/office/drawing/2014/main" id="{2C33F367-76E5-4D2A-96B1-4FD443CDD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nip Diagonal Corner Rectangle 21">
            <a:extLst>
              <a:ext uri="{FF2B5EF4-FFF2-40B4-BE49-F238E27FC236}">
                <a16:creationId xmlns:a16="http://schemas.microsoft.com/office/drawing/2014/main" id="{6F769419-3E73-449D-B62A-0CDEC946A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12">
            <a:extLst>
              <a:ext uri="{FF2B5EF4-FFF2-40B4-BE49-F238E27FC236}">
                <a16:creationId xmlns:a16="http://schemas.microsoft.com/office/drawing/2014/main" id="{A6515200-42F9-488F-9895-6CDBCD1E8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185F0E-78D5-4C2D-9239-D3515B448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4">
              <a:extLst>
                <a:ext uri="{FF2B5EF4-FFF2-40B4-BE49-F238E27FC236}">
                  <a16:creationId xmlns:a16="http://schemas.microsoft.com/office/drawing/2014/main" id="{D5BD9142-FF9C-4EED-A027-18D09548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5">
              <a:extLst>
                <a:ext uri="{FF2B5EF4-FFF2-40B4-BE49-F238E27FC236}">
                  <a16:creationId xmlns:a16="http://schemas.microsoft.com/office/drawing/2014/main" id="{42F547D3-9752-4481-B3A8-50E08610B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999C2F-3D0D-4813-9696-83630A6FE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17">
              <a:extLst>
                <a:ext uri="{FF2B5EF4-FFF2-40B4-BE49-F238E27FC236}">
                  <a16:creationId xmlns:a16="http://schemas.microsoft.com/office/drawing/2014/main" id="{EC737390-C9CA-456B-9F40-D7A76EA24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F56B25-2133-4ED4-BCF8-277447C43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661" y="941424"/>
            <a:ext cx="3043896" cy="3248611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bIBLIOGRAPHY</a:t>
            </a:r>
          </a:p>
        </p:txBody>
      </p:sp>
      <p:graphicFrame>
        <p:nvGraphicFramePr>
          <p:cNvPr id="43" name="Content Placeholder 2">
            <a:extLst>
              <a:ext uri="{FF2B5EF4-FFF2-40B4-BE49-F238E27FC236}">
                <a16:creationId xmlns:a16="http://schemas.microsoft.com/office/drawing/2014/main" id="{6EBBAAA6-670F-F912-34D5-766B9C215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4045080"/>
              </p:ext>
            </p:extLst>
          </p:nvPr>
        </p:nvGraphicFramePr>
        <p:xfrm>
          <a:off x="940645" y="941424"/>
          <a:ext cx="6190459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242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5" descr="Miniature aeroplane">
            <a:extLst>
              <a:ext uri="{FF2B5EF4-FFF2-40B4-BE49-F238E27FC236}">
                <a16:creationId xmlns:a16="http://schemas.microsoft.com/office/drawing/2014/main" id="{4CC7EAB7-0A4B-69BE-7834-41B060BBBF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283" b="3447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807025-721A-4741-AF1B-50EA2911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none"/>
              <a:t>Ready for Takeoff!</a:t>
            </a:r>
          </a:p>
        </p:txBody>
      </p:sp>
    </p:spTree>
    <p:extLst>
      <p:ext uri="{BB962C8B-B14F-4D97-AF65-F5344CB8AC3E}">
        <p14:creationId xmlns:p14="http://schemas.microsoft.com/office/powerpoint/2010/main" val="275781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Empty aeroplane seats">
            <a:extLst>
              <a:ext uri="{FF2B5EF4-FFF2-40B4-BE49-F238E27FC236}">
                <a16:creationId xmlns:a16="http://schemas.microsoft.com/office/drawing/2014/main" id="{ACA8D48E-C56E-8E1E-6A44-0916A96F2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5919" b="9812"/>
          <a:stretch/>
        </p:blipFill>
        <p:spPr>
          <a:xfrm>
            <a:off x="-12700" y="10"/>
            <a:ext cx="12192000" cy="6857990"/>
          </a:xfrm>
          <a:prstGeom prst="rect">
            <a:avLst/>
          </a:prstGeom>
        </p:spPr>
      </p:pic>
      <p:sp>
        <p:nvSpPr>
          <p:cNvPr id="71" name="Rectangle 53">
            <a:extLst>
              <a:ext uri="{FF2B5EF4-FFF2-40B4-BE49-F238E27FC236}">
                <a16:creationId xmlns:a16="http://schemas.microsoft.com/office/drawing/2014/main" id="{8735A508-2662-409F-B5A3-AEA22CE92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nip Single Corner Rectangle 17">
            <a:extLst>
              <a:ext uri="{FF2B5EF4-FFF2-40B4-BE49-F238E27FC236}">
                <a16:creationId xmlns:a16="http://schemas.microsoft.com/office/drawing/2014/main" id="{CB8B592B-E5AA-4055-8CB3-6AEDB35AD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38352"/>
            </a:avLst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  <a:alpha val="70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0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34F1B6-3CCD-4A76-A931-4E387897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/>
              <a:t>The purpose of this Project – Find the most comfortable flight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E8443E6-406A-4E9D-BBDF-18D82C7E5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97444" y="2963333"/>
            <a:ext cx="2981858" cy="3208867"/>
            <a:chOff x="9206969" y="2963333"/>
            <a:chExt cx="2981858" cy="320886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1BA182A-2104-4C55-A000-6A17CB39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7FCCA59-6939-4760-9F82-2FC2E686F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FB56C56-4387-44BD-B03A-5191625A5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2F6CE9C-E697-4BCF-9715-53021444C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62">
              <a:extLst>
                <a:ext uri="{FF2B5EF4-FFF2-40B4-BE49-F238E27FC236}">
                  <a16:creationId xmlns:a16="http://schemas.microsoft.com/office/drawing/2014/main" id="{25D51363-57A9-46E1-8441-64EAF401C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Content Placeholder 8">
            <a:extLst>
              <a:ext uri="{FF2B5EF4-FFF2-40B4-BE49-F238E27FC236}">
                <a16:creationId xmlns:a16="http://schemas.microsoft.com/office/drawing/2014/main" id="{114D590D-7E87-4106-93CA-B416912628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0967479"/>
              </p:ext>
            </p:extLst>
          </p:nvPr>
        </p:nvGraphicFramePr>
        <p:xfrm>
          <a:off x="684212" y="685800"/>
          <a:ext cx="8534400" cy="361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146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929448D9-8F1D-4CFE-93BA-E0272F0DB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C0C38-8E0C-4B6C-A8B2-1150FCD5F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7543800" cy="1507067"/>
          </a:xfrm>
        </p:spPr>
        <p:txBody>
          <a:bodyPr>
            <a:normAutofit/>
          </a:bodyPr>
          <a:lstStyle/>
          <a:p>
            <a:r>
              <a:rPr lang="en-US"/>
              <a:t>Smart Device Tracking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208CDB6-F3CF-4BEC-88E8-C762B41821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986510"/>
              </p:ext>
            </p:extLst>
          </p:nvPr>
        </p:nvGraphicFramePr>
        <p:xfrm>
          <a:off x="684211" y="685800"/>
          <a:ext cx="7493137" cy="361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Picture 4" descr="Person checking smart watch on wrist">
            <a:extLst>
              <a:ext uri="{FF2B5EF4-FFF2-40B4-BE49-F238E27FC236}">
                <a16:creationId xmlns:a16="http://schemas.microsoft.com/office/drawing/2014/main" id="{DDADD062-D6BD-13A2-98D5-41CB598755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0" r="33610"/>
          <a:stretch/>
        </p:blipFill>
        <p:spPr>
          <a:xfrm>
            <a:off x="8820603" y="10"/>
            <a:ext cx="3371397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0">
            <a:extLst>
              <a:ext uri="{FF2B5EF4-FFF2-40B4-BE49-F238E27FC236}">
                <a16:creationId xmlns:a16="http://schemas.microsoft.com/office/drawing/2014/main" id="{94749DEA-AC6C-4834-A330-03A1796B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0CBC5D1-BAF0-454E-9D7C-68370AA95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ABB9F45-32F7-4915-A94F-F1E34B32D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EA6F09-00FD-4C50-A2DF-D0B1CC4C9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B8B975B-2618-4734-A401-FAB74519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EF4B123-0577-4F10-986B-6BD86396A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197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713FEA9-CB26-4288-858A-15AF7E2B64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A713FEA9-CB26-4288-858A-15AF7E2B64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F733133-7128-44DF-928C-BED5A96B5B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5F733133-7128-44DF-928C-BED5A96B5B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5255D6-0761-4D5E-9B38-097B29A82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AD5255D6-0761-4D5E-9B38-097B29A82C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7E01B95-CCD3-4D32-9B46-B3A351EFD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87E01B95-CCD3-4D32-9B46-B3A351EFD7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F19D33C-38CE-4485-8308-FF1817CF80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EF19D33C-38CE-4485-8308-FF1817CF80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2EB86CC-4CE4-4593-B2F2-2D7BD93A08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A2EB86CC-4CE4-4593-B2F2-2D7BD93A08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F4FDD22-3BEF-4C1F-8E04-DF22C06CFD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BF4FDD22-3BEF-4C1F-8E04-DF22C06CFD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B3FB217-D234-494F-BFD2-B7AAE59411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7B3FB217-D234-494F-BFD2-B7AAE59411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E79E764-DC61-4CD3-8605-BF559DA6DF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2E79E764-DC61-4CD3-8605-BF559DA6DF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20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ircraft wing above clouds">
            <a:extLst>
              <a:ext uri="{FF2B5EF4-FFF2-40B4-BE49-F238E27FC236}">
                <a16:creationId xmlns:a16="http://schemas.microsoft.com/office/drawing/2014/main" id="{90D24B28-E76A-9835-28F7-6FC14E616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021" b="1710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1220C4-8413-4BF3-9004-436FBA47F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/>
              <a:t>The Dreamline Score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39DB24F0-8DEE-4047-8FBD-77CD9202EF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798894"/>
              </p:ext>
            </p:extLst>
          </p:nvPr>
        </p:nvGraphicFramePr>
        <p:xfrm>
          <a:off x="684212" y="685800"/>
          <a:ext cx="8534400" cy="361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132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B333239-FFF8-4523-B09D-F3B8D58FA3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5B333239-FFF8-4523-B09D-F3B8D58FA3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7435F56-4EFD-4827-BFA8-2D9EB3FC4B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97435F56-4EFD-4827-BFA8-2D9EB3FC4B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2C33F367-76E5-4D2A-96B1-4FD443CDD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21">
            <a:extLst>
              <a:ext uri="{FF2B5EF4-FFF2-40B4-BE49-F238E27FC236}">
                <a16:creationId xmlns:a16="http://schemas.microsoft.com/office/drawing/2014/main" id="{6F769419-3E73-449D-B62A-0CDEC946A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A6515200-42F9-488F-9895-6CDBCD1E8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185F0E-78D5-4C2D-9239-D3515B448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5BD9142-FF9C-4EED-A027-18D09548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2F547D3-9752-4481-B3A8-50E08610B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999C2F-3D0D-4813-9696-83630A6FE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737390-C9CA-456B-9F40-D7A76EA24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E17309-36E3-4380-895A-B611AD97C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661" y="941424"/>
            <a:ext cx="3043896" cy="3248611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Requirements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D4D8ECF4-1BA6-0285-FD47-8B96F39B2F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017448"/>
              </p:ext>
            </p:extLst>
          </p:nvPr>
        </p:nvGraphicFramePr>
        <p:xfrm>
          <a:off x="940645" y="941424"/>
          <a:ext cx="6190459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8170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Straight Connector 193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195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197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199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01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44" name="Rectangle 203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CC692-6317-4267-A988-D9328AC45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System design</a:t>
            </a:r>
          </a:p>
        </p:txBody>
      </p:sp>
      <p:sp>
        <p:nvSpPr>
          <p:cNvPr id="245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Timeline&#10;&#10;Description automatically generated">
            <a:extLst>
              <a:ext uri="{FF2B5EF4-FFF2-40B4-BE49-F238E27FC236}">
                <a16:creationId xmlns:a16="http://schemas.microsoft.com/office/drawing/2014/main" id="{F3C57B90-1955-4D77-AB77-051064B48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" r="-2" b="-2"/>
          <a:stretch/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246" name="Group 207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941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6">
            <a:extLst>
              <a:ext uri="{FF2B5EF4-FFF2-40B4-BE49-F238E27FC236}">
                <a16:creationId xmlns:a16="http://schemas.microsoft.com/office/drawing/2014/main" id="{D6F819BF-BEC4-454B-82CF-C7F192640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CC692-6317-4267-A988-D9328AC45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312" y="1926548"/>
            <a:ext cx="3848356" cy="1916408"/>
          </a:xfrm>
        </p:spPr>
        <p:txBody>
          <a:bodyPr anchor="b">
            <a:no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Subsystem: Flight information</a:t>
            </a:r>
          </a:p>
        </p:txBody>
      </p:sp>
      <p:sp useBgFill="1">
        <p:nvSpPr>
          <p:cNvPr id="18" name="Snip Diagonal Corner Rectangle 21">
            <a:extLst>
              <a:ext uri="{FF2B5EF4-FFF2-40B4-BE49-F238E27FC236}">
                <a16:creationId xmlns:a16="http://schemas.microsoft.com/office/drawing/2014/main" id="{79D5C3D0-88DD-405B-A549-4B5C3712E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12" y="641648"/>
            <a:ext cx="6575496" cy="5286838"/>
          </a:xfrm>
          <a:prstGeom prst="snip2DiagRect">
            <a:avLst>
              <a:gd name="adj1" fmla="val 8741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1" descr="Diagram&#10;&#10;Description automatically generated">
            <a:extLst>
              <a:ext uri="{FF2B5EF4-FFF2-40B4-BE49-F238E27FC236}">
                <a16:creationId xmlns:a16="http://schemas.microsoft.com/office/drawing/2014/main" id="{00B5925E-6E69-8790-C46D-10B841CDC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74" y="1407919"/>
            <a:ext cx="6457491" cy="3864843"/>
          </a:xfrm>
          <a:prstGeom prst="rect">
            <a:avLst/>
          </a:prstGeom>
        </p:spPr>
      </p:pic>
      <p:grpSp>
        <p:nvGrpSpPr>
          <p:cNvPr id="37" name="Group 20">
            <a:extLst>
              <a:ext uri="{FF2B5EF4-FFF2-40B4-BE49-F238E27FC236}">
                <a16:creationId xmlns:a16="http://schemas.microsoft.com/office/drawing/2014/main" id="{B29E1950-A366-48B7-8DAB-726C0DE5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24123CD-2156-4134-A3FB-C82036B5F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22">
              <a:extLst>
                <a:ext uri="{FF2B5EF4-FFF2-40B4-BE49-F238E27FC236}">
                  <a16:creationId xmlns:a16="http://schemas.microsoft.com/office/drawing/2014/main" id="{282DAEA8-4DC7-4972-8972-06976C61D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3B16A3-1C35-4E6B-88DA-2A2550F94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06381D1-240B-4A28-88D3-6ACC575DC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8CFC7B-B818-47F0-AE87-6B34B07D1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2399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1789F-0A6D-425D-9C0C-E3F81DDA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Subsystem: Smart device data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3CF217C-887B-79DC-B03B-02BB9AC9C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77" r="1" b="6985"/>
          <a:stretch/>
        </p:blipFill>
        <p:spPr>
          <a:xfrm>
            <a:off x="834934" y="854087"/>
            <a:ext cx="9290304" cy="3280831"/>
          </a:xfrm>
          <a:custGeom>
            <a:avLst/>
            <a:gdLst/>
            <a:ahLst/>
            <a:cxnLst/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23110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3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4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4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4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4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66" name="Rectangle 49">
            <a:extLst>
              <a:ext uri="{FF2B5EF4-FFF2-40B4-BE49-F238E27FC236}">
                <a16:creationId xmlns:a16="http://schemas.microsoft.com/office/drawing/2014/main" id="{211F35AE-7F5A-42E1-B3B2-146E628EE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027B0-35B3-4FC8-814A-F86FE018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3949438"/>
            <a:ext cx="9552558" cy="1443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subsystem: User Feedback</a:t>
            </a:r>
          </a:p>
        </p:txBody>
      </p:sp>
      <p:pic>
        <p:nvPicPr>
          <p:cNvPr id="8" name="Picture 9" descr="Diagram&#10;&#10;Description automatically generated">
            <a:extLst>
              <a:ext uri="{FF2B5EF4-FFF2-40B4-BE49-F238E27FC236}">
                <a16:creationId xmlns:a16="http://schemas.microsoft.com/office/drawing/2014/main" id="{E4A19089-F2A4-8B69-B926-CF8E2D2E5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503" r="-3" b="11763"/>
          <a:stretch/>
        </p:blipFill>
        <p:spPr>
          <a:xfrm>
            <a:off x="684211" y="804672"/>
            <a:ext cx="7543799" cy="2917756"/>
          </a:xfrm>
          <a:custGeom>
            <a:avLst/>
            <a:gdLst/>
            <a:ahLst/>
            <a:cxnLst/>
            <a:rect l="l" t="t" r="r" b="b"/>
            <a:pathLst>
              <a:path w="7543799" h="2917756">
                <a:moveTo>
                  <a:pt x="325906" y="0"/>
                </a:moveTo>
                <a:lnTo>
                  <a:pt x="7543799" y="0"/>
                </a:lnTo>
                <a:lnTo>
                  <a:pt x="7543799" y="2601638"/>
                </a:lnTo>
                <a:lnTo>
                  <a:pt x="7227681" y="2917756"/>
                </a:lnTo>
                <a:lnTo>
                  <a:pt x="0" y="2917756"/>
                </a:lnTo>
                <a:lnTo>
                  <a:pt x="0" y="325906"/>
                </a:lnTo>
                <a:close/>
              </a:path>
            </a:pathLst>
          </a:cu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pSp>
        <p:nvGrpSpPr>
          <p:cNvPr id="67" name="Group 51">
            <a:extLst>
              <a:ext uri="{FF2B5EF4-FFF2-40B4-BE49-F238E27FC236}">
                <a16:creationId xmlns:a16="http://schemas.microsoft.com/office/drawing/2014/main" id="{A4D0269D-39E2-42E4-AD56-F65D629C9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C4175A4-E4D7-4D1A-93E8-FD679229F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45E9403-561B-4CEC-B6F7-9BD476FB4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FE00C17-2C9E-48CF-9BC3-61B34FD13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A37D796-28F7-4A9C-AD5B-7D8CCE81E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2E25AE7-6B25-4C75-85E5-733E8A4CE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5956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0A801CC3B27A448F7F2B9703047947" ma:contentTypeVersion="9" ma:contentTypeDescription="Create a new document." ma:contentTypeScope="" ma:versionID="3ad6f3424f4c307eb12211d5399e8f3c">
  <xsd:schema xmlns:xsd="http://www.w3.org/2001/XMLSchema" xmlns:xs="http://www.w3.org/2001/XMLSchema" xmlns:p="http://schemas.microsoft.com/office/2006/metadata/properties" xmlns:ns3="d56e3544-c7ed-4db4-aa02-d68d81cf6a8e" xmlns:ns4="91974df7-1d38-4f1d-8ba8-db1817790ef8" targetNamespace="http://schemas.microsoft.com/office/2006/metadata/properties" ma:root="true" ma:fieldsID="02f0c8d2364915fbf835a9b0fbfcdb02" ns3:_="" ns4:_="">
    <xsd:import namespace="d56e3544-c7ed-4db4-aa02-d68d81cf6a8e"/>
    <xsd:import namespace="91974df7-1d38-4f1d-8ba8-db1817790ef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6e3544-c7ed-4db4-aa02-d68d81cf6a8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974df7-1d38-4f1d-8ba8-db1817790e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E81C43-D50C-48E9-825C-40E282E3F2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BE37D3-EBE0-493E-B665-5A908DB5FE55}">
  <ds:schemaRefs>
    <ds:schemaRef ds:uri="91974df7-1d38-4f1d-8ba8-db1817790ef8"/>
    <ds:schemaRef ds:uri="d56e3544-c7ed-4db4-aa02-d68d81cf6a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CB182B7-53E5-4416-88A6-30C7F172CE90}">
  <ds:schemaRefs>
    <ds:schemaRef ds:uri="91974df7-1d38-4f1d-8ba8-db1817790ef8"/>
    <ds:schemaRef ds:uri="d56e3544-c7ed-4db4-aa02-d68d81cf6a8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163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Century Gothic</vt:lpstr>
      <vt:lpstr>Wingdings 3</vt:lpstr>
      <vt:lpstr>Slice</vt:lpstr>
      <vt:lpstr>Dreamline</vt:lpstr>
      <vt:lpstr>The purpose of this Project – Find the most comfortable flight</vt:lpstr>
      <vt:lpstr>Smart Device Tracking</vt:lpstr>
      <vt:lpstr>The Dreamline Score</vt:lpstr>
      <vt:lpstr>Requirements</vt:lpstr>
      <vt:lpstr>System design</vt:lpstr>
      <vt:lpstr>Subsystem: Flight information</vt:lpstr>
      <vt:lpstr>Subsystem: Smart device data </vt:lpstr>
      <vt:lpstr>subsystem: User Feedback</vt:lpstr>
      <vt:lpstr>Ideas for solutions</vt:lpstr>
      <vt:lpstr>bIBLIOGRAPHY</vt:lpstr>
      <vt:lpstr>Ready for Takeoff!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Dreamline</dc:title>
  <dc:creator>Tirmizi, Nausherwan M</dc:creator>
  <cp:lastModifiedBy>Tirmizi, Nausherwan M</cp:lastModifiedBy>
  <cp:revision>1</cp:revision>
  <dcterms:created xsi:type="dcterms:W3CDTF">2022-04-25T03:47:40Z</dcterms:created>
  <dcterms:modified xsi:type="dcterms:W3CDTF">2022-04-25T08:39:11Z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0x010100B00A801CC3B27A448F7F2B9703047947</vt:lpwstr>
  </property>
</Properties>
</file>